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51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44FAE8-976B-4611-B87A-98604C8ED0CD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0383ED-9D8A-4B96-9C9F-5461356A2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0368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200" b="1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1pPr>
            <a:lvl2pPr marL="729057" indent="-280406">
              <a:defRPr kumimoji="1" sz="2200" b="1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2pPr>
            <a:lvl3pPr marL="1121626" indent="-224325">
              <a:defRPr kumimoji="1" sz="2200" b="1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3pPr>
            <a:lvl4pPr marL="1570276" indent="-224325">
              <a:defRPr kumimoji="1" sz="2200" b="1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4pPr>
            <a:lvl5pPr marL="2018927" indent="-224325">
              <a:defRPr kumimoji="1" sz="2200" b="1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5pPr>
            <a:lvl6pPr marL="2467577" indent="-224325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6pPr>
            <a:lvl7pPr marL="2916227" indent="-224325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7pPr>
            <a:lvl8pPr marL="3364878" indent="-224325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8pPr>
            <a:lvl9pPr marL="3813528" indent="-224325" eaLnBrk="0" fontAlgn="base" hangingPunct="0">
              <a:spcBef>
                <a:spcPct val="0"/>
              </a:spcBef>
              <a:spcAft>
                <a:spcPct val="0"/>
              </a:spcAft>
              <a:defRPr kumimoji="1" sz="2200" b="1">
                <a:solidFill>
                  <a:schemeClr val="tx1"/>
                </a:solidFill>
                <a:latin typeface="Arial Narrow" pitchFamily="34" charset="0"/>
                <a:ea typeface="ＭＳ Ｐゴシック" pitchFamily="34" charset="-128"/>
              </a:defRPr>
            </a:lvl9pPr>
          </a:lstStyle>
          <a:p>
            <a:fld id="{8F407C94-5309-4AE5-8B41-1825CCB705F6}" type="slidenum">
              <a:rPr kumimoji="0" lang="en-US" altLang="en-US" sz="1200" b="0">
                <a:solidFill>
                  <a:prstClr val="black"/>
                </a:solidFill>
                <a:latin typeface="Times New Roman" pitchFamily="18" charset="0"/>
              </a:rPr>
              <a:pPr/>
              <a:t>1</a:t>
            </a:fld>
            <a:endParaRPr kumimoji="0" lang="en-US" altLang="en-US" sz="1200" b="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9625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mtClean="0"/>
              <a:t>You wouldn’t want your doctor to prescribe medication without having probed at length to be sure s/he really knew what was going on!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Or for your developer to build a new house without a design…</a:t>
            </a:r>
          </a:p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Main Title Slide">
    <p:bg bwMode="gray">
      <p:bgPr>
        <a:solidFill>
          <a:srgbClr val="00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" name="Rectangle 8"/>
          <p:cNvSpPr>
            <a:spLocks noGrp="1" noChangeArrowheads="1"/>
          </p:cNvSpPr>
          <p:nvPr>
            <p:ph type="ctrTitle" sz="quarter"/>
          </p:nvPr>
        </p:nvSpPr>
        <p:spPr bwMode="white">
          <a:xfrm>
            <a:off x="458788" y="695670"/>
            <a:ext cx="8229600" cy="2741613"/>
          </a:xfrm>
        </p:spPr>
        <p:txBody>
          <a:bodyPr/>
          <a:lstStyle>
            <a:lvl1pPr>
              <a:defRPr sz="50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3"/>
          <p:cNvSpPr>
            <a:spLocks noGrp="1"/>
          </p:cNvSpPr>
          <p:nvPr>
            <p:ph idx="1"/>
          </p:nvPr>
        </p:nvSpPr>
        <p:spPr bwMode="auto">
          <a:xfrm>
            <a:off x="464751" y="5065090"/>
            <a:ext cx="8239125" cy="13132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>
                <a:sym typeface="Arial" pitchFamily="-110" charset="0"/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81414801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447800"/>
            <a:ext cx="7772400" cy="4724400"/>
          </a:xfrm>
        </p:spPr>
        <p:txBody>
          <a:bodyPr>
            <a:normAutofit/>
          </a:bodyPr>
          <a:lstStyle/>
          <a:p>
            <a:pPr lvl="0"/>
            <a:endParaRPr lang="en-US" noProof="0" smtClean="0"/>
          </a:p>
        </p:txBody>
      </p:sp>
      <p:sp>
        <p:nvSpPr>
          <p:cNvPr id="4" name="Slide Number Placeholder 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/>
          <a:lstStyle>
            <a:lvl1pPr>
              <a:defRPr>
                <a:ea typeface="+mn-ea"/>
                <a:cs typeface="Times New Roman" pitchFamily="18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C2CAEE64-A3CB-48E0-B86F-8D13B354074C}" type="slidenum">
              <a:rPr kumimoji="1" lang="en-US" sz="2200" b="1">
                <a:solidFill>
                  <a:srgbClr val="777777"/>
                </a:solidFill>
                <a:latin typeface="Arial Narrow" pitchFamily="34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sz="2200" b="1">
              <a:solidFill>
                <a:srgbClr val="777777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3893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  <a:prstGeom prst="rect">
            <a:avLst/>
          </a:prstGeom>
        </p:spPr>
        <p:txBody>
          <a:bodyPr/>
          <a:lstStyle>
            <a:lvl1pPr>
              <a:defRPr>
                <a:ea typeface="+mn-ea"/>
                <a:cs typeface="Times New Roman" pitchFamily="18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85603B91-8BBA-4510-B93C-E4BDE9E36B41}" type="slidenum">
              <a:rPr kumimoji="1" lang="en-US" sz="2200" b="1">
                <a:solidFill>
                  <a:srgbClr val="777777"/>
                </a:solidFill>
                <a:latin typeface="Arial Narrow" pitchFamily="34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sz="2200" b="1">
              <a:solidFill>
                <a:srgbClr val="777777"/>
              </a:solidFill>
              <a:latin typeface="Arial Narrow" pitchFamily="34" charset="0"/>
            </a:endParaRP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+mn-ea"/>
                <a:cs typeface="Times New Roman" pitchFamily="18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6766981A-B47D-48C5-A287-843FD2C9C17A}" type="datetimeFigureOut">
              <a:rPr kumimoji="1" lang="en-US" sz="2200" b="1">
                <a:solidFill>
                  <a:srgbClr val="777777"/>
                </a:solidFill>
                <a:latin typeface="Arial Narrow" pitchFamily="34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4/20/2017</a:t>
            </a:fld>
            <a:endParaRPr kumimoji="1" lang="en-US" sz="2200" b="1">
              <a:solidFill>
                <a:srgbClr val="777777"/>
              </a:solidFill>
              <a:latin typeface="Arial Narrow" pitchFamily="34" charset="0"/>
            </a:endParaRP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  <a:prstGeom prst="rect">
            <a:avLst/>
          </a:prstGeom>
        </p:spPr>
        <p:txBody>
          <a:bodyPr/>
          <a:lstStyle>
            <a:lvl1pPr>
              <a:defRPr>
                <a:ea typeface="+mn-ea"/>
                <a:cs typeface="Times New Roman" pitchFamily="18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kumimoji="1" lang="en-US" sz="2200" b="1">
              <a:solidFill>
                <a:srgbClr val="777777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94183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7391400" y="6594475"/>
            <a:ext cx="1752600" cy="244475"/>
          </a:xfrm>
          <a:prstGeom prst="rect">
            <a:avLst/>
          </a:prstGeom>
        </p:spPr>
        <p:txBody>
          <a:bodyPr/>
          <a:lstStyle>
            <a:lvl1pPr>
              <a:defRPr>
                <a:ea typeface="+mn-ea"/>
                <a:cs typeface="Times New Roman" pitchFamily="18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B955F1FE-3AA3-42BF-836F-6580F5872620}" type="slidenum">
              <a:rPr kumimoji="1" lang="en-US" sz="2200" b="1">
                <a:solidFill>
                  <a:srgbClr val="777777"/>
                </a:solidFill>
                <a:latin typeface="Arial Narrow" pitchFamily="34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sz="2200" b="1">
              <a:solidFill>
                <a:srgbClr val="777777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4809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Main Title Slide">
    <p:bg bwMode="gray">
      <p:bgPr>
        <a:solidFill>
          <a:srgbClr val="00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" name="Rectangle 8"/>
          <p:cNvSpPr>
            <a:spLocks noGrp="1" noChangeArrowheads="1"/>
          </p:cNvSpPr>
          <p:nvPr>
            <p:ph type="ctrTitle" sz="quarter"/>
          </p:nvPr>
        </p:nvSpPr>
        <p:spPr bwMode="white">
          <a:xfrm>
            <a:off x="458788" y="695670"/>
            <a:ext cx="8229600" cy="2741613"/>
          </a:xfrm>
        </p:spPr>
        <p:txBody>
          <a:bodyPr/>
          <a:lstStyle>
            <a:lvl1pPr>
              <a:defRPr sz="50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951245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8788" y="1844290"/>
            <a:ext cx="8229600" cy="4113213"/>
          </a:xfrm>
        </p:spPr>
        <p:txBody>
          <a:bodyPr/>
          <a:lstStyle>
            <a:lvl1pPr>
              <a:defRPr>
                <a:solidFill>
                  <a:srgbClr val="595959"/>
                </a:solidFill>
              </a:defRPr>
            </a:lvl1pPr>
            <a:lvl2pPr>
              <a:defRPr>
                <a:solidFill>
                  <a:srgbClr val="595959"/>
                </a:solidFill>
              </a:defRPr>
            </a:lvl2pPr>
            <a:lvl3pPr>
              <a:defRPr>
                <a:solidFill>
                  <a:srgbClr val="595959"/>
                </a:solidFill>
              </a:defRPr>
            </a:lvl3pPr>
            <a:lvl4pPr>
              <a:defRPr>
                <a:solidFill>
                  <a:srgbClr val="595959"/>
                </a:solidFill>
              </a:defRPr>
            </a:lvl4pPr>
            <a:lvl5pPr>
              <a:defRPr>
                <a:solidFill>
                  <a:srgbClr val="595959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13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8788" y="1844290"/>
            <a:ext cx="4038600" cy="4113213"/>
          </a:xfrm>
        </p:spPr>
        <p:txBody>
          <a:bodyPr/>
          <a:lstStyle>
            <a:lvl1pPr>
              <a:defRPr sz="2800">
                <a:solidFill>
                  <a:srgbClr val="595959"/>
                </a:solidFill>
              </a:defRPr>
            </a:lvl1pPr>
            <a:lvl2pPr>
              <a:defRPr sz="2400">
                <a:solidFill>
                  <a:srgbClr val="595959"/>
                </a:solidFill>
              </a:defRPr>
            </a:lvl2pPr>
            <a:lvl3pPr>
              <a:defRPr sz="2000">
                <a:solidFill>
                  <a:srgbClr val="595959"/>
                </a:solidFill>
              </a:defRPr>
            </a:lvl3pPr>
            <a:lvl4pPr>
              <a:defRPr sz="1800">
                <a:solidFill>
                  <a:srgbClr val="595959"/>
                </a:solidFill>
              </a:defRPr>
            </a:lvl4pPr>
            <a:lvl5pPr>
              <a:defRPr sz="1800">
                <a:solidFill>
                  <a:srgbClr val="595959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9788" y="1844290"/>
            <a:ext cx="40386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369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right Blue 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9263" y="701847"/>
            <a:ext cx="8239125" cy="832643"/>
          </a:xfrm>
        </p:spPr>
        <p:txBody>
          <a:bodyPr/>
          <a:lstStyle>
            <a:lvl1pPr>
              <a:lnSpc>
                <a:spcPct val="100000"/>
              </a:lnSpc>
              <a:defRPr sz="4800" b="0"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Text Placeholder 3"/>
          <p:cNvSpPr>
            <a:spLocks noGrp="1"/>
          </p:cNvSpPr>
          <p:nvPr>
            <p:ph idx="1"/>
          </p:nvPr>
        </p:nvSpPr>
        <p:spPr bwMode="auto">
          <a:xfrm>
            <a:off x="464751" y="1548954"/>
            <a:ext cx="8239125" cy="13132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457200" indent="-457200">
              <a:buFont typeface="Arial"/>
              <a:buChar char="•"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>
                <a:sym typeface="Arial" pitchFamily="-110" charset="0"/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07465251"/>
      </p:ext>
    </p:extLst>
  </p:cSld>
  <p:clrMapOvr>
    <a:masterClrMapping/>
  </p:clrMapOvr>
  <p:transition/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27"/>
          <p:cNvSpPr>
            <a:spLocks noGrp="1"/>
          </p:cNvSpPr>
          <p:nvPr>
            <p:ph type="dt" sz="half" idx="10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+mn-ea"/>
                <a:cs typeface="Times New Roman" pitchFamily="18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kumimoji="1" lang="en-US" sz="2200" b="1">
              <a:solidFill>
                <a:srgbClr val="777777"/>
              </a:solidFill>
              <a:latin typeface="Arial Narrow" pitchFamily="34" charset="0"/>
            </a:endParaRPr>
          </a:p>
        </p:txBody>
      </p:sp>
      <p:sp>
        <p:nvSpPr>
          <p:cNvPr id="5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/>
          <a:lstStyle>
            <a:lvl1pPr>
              <a:defRPr>
                <a:ea typeface="+mn-ea"/>
                <a:cs typeface="Times New Roman" pitchFamily="18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kumimoji="1" lang="en-US" sz="2200" b="1">
              <a:solidFill>
                <a:srgbClr val="777777"/>
              </a:solidFill>
              <a:latin typeface="Arial Narrow" pitchFamily="34" charset="0"/>
            </a:endParaRPr>
          </a:p>
        </p:txBody>
      </p:sp>
      <p:sp>
        <p:nvSpPr>
          <p:cNvPr id="6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  <a:ea typeface="+mn-ea"/>
                <a:cs typeface="Times New Roman" pitchFamily="18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21AAC815-F7A2-488D-826C-045CCF930B8F}" type="slidenum">
              <a:rPr kumimoji="1" lang="en-US" sz="2200" b="1">
                <a:solidFill>
                  <a:srgbClr val="FFFFFF">
                    <a:shade val="75000"/>
                  </a:srgbClr>
                </a:solidFill>
                <a:latin typeface="Arial Narrow" pitchFamily="34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sz="2200" b="1" dirty="0">
              <a:solidFill>
                <a:srgbClr val="FFFFFF">
                  <a:shade val="75000"/>
                </a:srgbClr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58036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+mn-ea"/>
                <a:cs typeface="Times New Roman" pitchFamily="18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5AF02F10-0753-4891-B271-D15FDA9DF27A}" type="datetimeFigureOut">
              <a:rPr kumimoji="1" lang="en-US" sz="2200" b="1">
                <a:solidFill>
                  <a:srgbClr val="777777"/>
                </a:solidFill>
                <a:latin typeface="Arial Narrow" pitchFamily="34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4/20/2017</a:t>
            </a:fld>
            <a:endParaRPr kumimoji="1" lang="en-US" sz="2200" b="1">
              <a:solidFill>
                <a:srgbClr val="777777"/>
              </a:solidFill>
              <a:latin typeface="Arial Narrow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/>
          <a:lstStyle>
            <a:lvl1pPr>
              <a:defRPr>
                <a:ea typeface="+mn-ea"/>
                <a:cs typeface="Times New Roman" pitchFamily="18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kumimoji="1" lang="en-US" sz="2200" b="1">
              <a:solidFill>
                <a:srgbClr val="777777"/>
              </a:solidFill>
              <a:latin typeface="Arial Narrow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  <a:prstGeom prst="rect">
            <a:avLst/>
          </a:prstGeom>
        </p:spPr>
        <p:txBody>
          <a:bodyPr/>
          <a:lstStyle>
            <a:lvl1pPr>
              <a:defRPr>
                <a:ea typeface="+mn-ea"/>
                <a:cs typeface="Times New Roman" pitchFamily="18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DAE583AB-D25F-462D-A803-9C3A09D4C5DA}" type="slidenum">
              <a:rPr kumimoji="1" lang="en-US" sz="2200" b="1">
                <a:solidFill>
                  <a:srgbClr val="777777"/>
                </a:solidFill>
                <a:latin typeface="Arial Narrow" pitchFamily="34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sz="2200" b="1">
              <a:solidFill>
                <a:srgbClr val="777777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5396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/>
          <a:lstStyle>
            <a:lvl1pPr>
              <a:defRPr>
                <a:ea typeface="+mn-ea"/>
                <a:cs typeface="Times New Roman" pitchFamily="18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kumimoji="1" lang="en-US" sz="2200" b="1">
              <a:solidFill>
                <a:srgbClr val="777777"/>
              </a:solidFill>
              <a:latin typeface="Arial Narrow" pitchFamily="34" charset="0"/>
            </a:endParaRP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+mn-ea"/>
                <a:cs typeface="Times New Roman" pitchFamily="18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261DCDCF-D2DD-41D3-9E76-DB46D097B496}" type="datetimeFigureOut">
              <a:rPr kumimoji="1" lang="en-US" sz="2200" b="1">
                <a:solidFill>
                  <a:srgbClr val="777777"/>
                </a:solidFill>
                <a:latin typeface="Arial Narrow" pitchFamily="34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4/20/2017</a:t>
            </a:fld>
            <a:endParaRPr kumimoji="1" lang="en-US" sz="2200" b="1">
              <a:solidFill>
                <a:srgbClr val="777777"/>
              </a:solidFill>
              <a:latin typeface="Arial Narrow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  <a:ea typeface="+mn-ea"/>
                <a:cs typeface="Times New Roman" pitchFamily="18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B4A1A1CE-961C-4294-B2D0-4B1AA75B31D9}" type="slidenum">
              <a:rPr kumimoji="1" lang="en-US" sz="2200" b="1">
                <a:solidFill>
                  <a:srgbClr val="FFFFFF">
                    <a:shade val="75000"/>
                  </a:srgbClr>
                </a:solidFill>
                <a:latin typeface="Arial Narrow" pitchFamily="34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sz="2200" b="1">
              <a:solidFill>
                <a:srgbClr val="FFFFFF">
                  <a:shade val="75000"/>
                </a:srgbClr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51387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+mn-ea"/>
                <a:cs typeface="Times New Roman" pitchFamily="18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01270628-54EC-4E65-8F8F-A986DF55BE17}" type="datetimeFigureOut">
              <a:rPr kumimoji="1" lang="en-US" sz="2200" b="1">
                <a:solidFill>
                  <a:srgbClr val="777777"/>
                </a:solidFill>
                <a:latin typeface="Arial Narrow" pitchFamily="34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4/20/2017</a:t>
            </a:fld>
            <a:endParaRPr kumimoji="1" lang="en-US" sz="2200" b="1">
              <a:solidFill>
                <a:srgbClr val="777777"/>
              </a:solidFill>
              <a:latin typeface="Arial Narrow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/>
          <a:lstStyle>
            <a:lvl1pPr>
              <a:defRPr>
                <a:ea typeface="+mn-ea"/>
                <a:cs typeface="Times New Roman" pitchFamily="18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kumimoji="1" lang="en-US" sz="2200" b="1">
              <a:solidFill>
                <a:srgbClr val="777777"/>
              </a:solidFill>
              <a:latin typeface="Arial Narrow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/>
          <a:lstStyle>
            <a:lvl1pPr>
              <a:defRPr>
                <a:ea typeface="+mn-ea"/>
                <a:cs typeface="Times New Roman" pitchFamily="18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8BD9A8D4-6361-4C1E-B7A8-8DE579E617DF}" type="slidenum">
              <a:rPr kumimoji="1" lang="en-US" sz="2200" b="1">
                <a:solidFill>
                  <a:srgbClr val="777777"/>
                </a:solidFill>
                <a:latin typeface="Arial Narrow" pitchFamily="34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sz="2200" b="1">
              <a:solidFill>
                <a:srgbClr val="777777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01091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8788" y="393700"/>
            <a:ext cx="8229600" cy="143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8788" y="1828800"/>
            <a:ext cx="8229600" cy="411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5" name="Slide Number Placeholder 5"/>
          <p:cNvSpPr txBox="1">
            <a:spLocks/>
          </p:cNvSpPr>
          <p:nvPr/>
        </p:nvSpPr>
        <p:spPr>
          <a:xfrm>
            <a:off x="8348663" y="6216650"/>
            <a:ext cx="331787" cy="555625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r" defTabSz="457200" rtl="0" eaLnBrk="1" latinLnBrk="0" hangingPunct="1">
              <a:defRPr sz="800" kern="1200" smtClean="0">
                <a:solidFill>
                  <a:srgbClr val="777777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D8DF56A7-31A3-4C38-8557-4232B1ED3B71}" type="slidenum">
              <a:rPr kumimoji="1" lang="en-US" sz="1000" b="1">
                <a:ea typeface="ヒラギノ角ゴ ProN W3" pitchFamily="-110" charset="-128"/>
                <a:cs typeface="ヒラギノ角ゴ ProN W3" pitchFamily="-110" charset="-128"/>
                <a:sym typeface="Arial" pitchFamily="-110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sz="1000" b="1" dirty="0">
              <a:ea typeface="ヒラギノ角ゴ ProN W3" pitchFamily="-110" charset="-128"/>
              <a:cs typeface="ヒラギノ角ゴ ProN W3" pitchFamily="-110" charset="-128"/>
              <a:sym typeface="Arial" pitchFamily="-110" charset="0"/>
            </a:endParaRPr>
          </a:p>
        </p:txBody>
      </p:sp>
      <p:pic>
        <p:nvPicPr>
          <p:cNvPr id="1029" name="Picture 2" descr="logo_only_LD_gray.png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788" y="6424613"/>
            <a:ext cx="703262" cy="12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24767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F30617"/>
          </a:solidFill>
          <a:latin typeface="Arial" charset="0"/>
          <a:ea typeface="ＭＳ Ｐゴシック" charset="-128"/>
          <a:cs typeface="ＭＳ Ｐゴシック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F30617"/>
          </a:solidFill>
          <a:latin typeface="Arial" charset="0"/>
          <a:ea typeface="ＭＳ Ｐゴシック" charset="-128"/>
          <a:cs typeface="ＭＳ Ｐゴシック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F30617"/>
          </a:solidFill>
          <a:latin typeface="Arial" charset="0"/>
          <a:ea typeface="ＭＳ Ｐゴシック" charset="-128"/>
          <a:cs typeface="ＭＳ Ｐゴシック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F30617"/>
          </a:solidFill>
          <a:latin typeface="Arial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rgbClr val="595959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rgbClr val="595959"/>
          </a:solidFill>
          <a:latin typeface="+mn-lt"/>
          <a:ea typeface="+mn-ea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rgbClr val="595959"/>
          </a:solidFill>
          <a:latin typeface="+mn-lt"/>
          <a:ea typeface="+mn-ea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595959"/>
          </a:solidFill>
          <a:latin typeface="+mn-lt"/>
          <a:ea typeface="+mn-ea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595959"/>
          </a:solidFill>
          <a:latin typeface="+mn-lt"/>
          <a:ea typeface="+mn-ea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Organization Development Model</a:t>
            </a:r>
          </a:p>
        </p:txBody>
      </p:sp>
      <p:sp>
        <p:nvSpPr>
          <p:cNvPr id="61443" name="Freeform 19"/>
          <p:cNvSpPr>
            <a:spLocks/>
          </p:cNvSpPr>
          <p:nvPr/>
        </p:nvSpPr>
        <p:spPr bwMode="auto">
          <a:xfrm>
            <a:off x="7081838" y="3606800"/>
            <a:ext cx="577850" cy="908050"/>
          </a:xfrm>
          <a:custGeom>
            <a:avLst/>
            <a:gdLst>
              <a:gd name="T0" fmla="*/ 2147483647 w 364"/>
              <a:gd name="T1" fmla="*/ 0 h 572"/>
              <a:gd name="T2" fmla="*/ 2147483647 w 364"/>
              <a:gd name="T3" fmla="*/ 2147483647 h 572"/>
              <a:gd name="T4" fmla="*/ 0 w 364"/>
              <a:gd name="T5" fmla="*/ 2147483647 h 572"/>
              <a:gd name="T6" fmla="*/ 2147483647 w 364"/>
              <a:gd name="T7" fmla="*/ 2147483647 h 572"/>
              <a:gd name="T8" fmla="*/ 2147483647 w 364"/>
              <a:gd name="T9" fmla="*/ 2147483647 h 572"/>
              <a:gd name="T10" fmla="*/ 2147483647 w 364"/>
              <a:gd name="T11" fmla="*/ 2147483647 h 572"/>
              <a:gd name="T12" fmla="*/ 2147483647 w 364"/>
              <a:gd name="T13" fmla="*/ 0 h 572"/>
              <a:gd name="T14" fmla="*/ 2147483647 w 364"/>
              <a:gd name="T15" fmla="*/ 0 h 57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364" h="572">
                <a:moveTo>
                  <a:pt x="124" y="0"/>
                </a:moveTo>
                <a:lnTo>
                  <a:pt x="124" y="283"/>
                </a:lnTo>
                <a:lnTo>
                  <a:pt x="0" y="283"/>
                </a:lnTo>
                <a:lnTo>
                  <a:pt x="183" y="572"/>
                </a:lnTo>
                <a:lnTo>
                  <a:pt x="364" y="283"/>
                </a:lnTo>
                <a:lnTo>
                  <a:pt x="238" y="283"/>
                </a:lnTo>
                <a:lnTo>
                  <a:pt x="238" y="0"/>
                </a:lnTo>
                <a:lnTo>
                  <a:pt x="124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kumimoji="1" lang="en-US" sz="2200" b="1">
              <a:solidFill>
                <a:srgbClr val="777777"/>
              </a:solidFill>
              <a:latin typeface="Arial Narrow" pitchFamily="34" charset="0"/>
            </a:endParaRPr>
          </a:p>
        </p:txBody>
      </p:sp>
      <p:sp>
        <p:nvSpPr>
          <p:cNvPr id="61444" name="Freeform 17"/>
          <p:cNvSpPr>
            <a:spLocks/>
          </p:cNvSpPr>
          <p:nvPr/>
        </p:nvSpPr>
        <p:spPr bwMode="auto">
          <a:xfrm>
            <a:off x="2474913" y="2868613"/>
            <a:ext cx="904875" cy="576262"/>
          </a:xfrm>
          <a:custGeom>
            <a:avLst/>
            <a:gdLst>
              <a:gd name="T0" fmla="*/ 0 w 570"/>
              <a:gd name="T1" fmla="*/ 2147483647 h 363"/>
              <a:gd name="T2" fmla="*/ 2147483647 w 570"/>
              <a:gd name="T3" fmla="*/ 2147483647 h 363"/>
              <a:gd name="T4" fmla="*/ 2147483647 w 570"/>
              <a:gd name="T5" fmla="*/ 2147483647 h 363"/>
              <a:gd name="T6" fmla="*/ 2147483647 w 570"/>
              <a:gd name="T7" fmla="*/ 2147483647 h 363"/>
              <a:gd name="T8" fmla="*/ 2147483647 w 570"/>
              <a:gd name="T9" fmla="*/ 0 h 363"/>
              <a:gd name="T10" fmla="*/ 2147483647 w 570"/>
              <a:gd name="T11" fmla="*/ 2147483647 h 363"/>
              <a:gd name="T12" fmla="*/ 0 w 570"/>
              <a:gd name="T13" fmla="*/ 2147483647 h 363"/>
              <a:gd name="T14" fmla="*/ 0 w 570"/>
              <a:gd name="T15" fmla="*/ 2147483647 h 36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570" h="363">
                <a:moveTo>
                  <a:pt x="0" y="237"/>
                </a:moveTo>
                <a:lnTo>
                  <a:pt x="281" y="237"/>
                </a:lnTo>
                <a:lnTo>
                  <a:pt x="281" y="363"/>
                </a:lnTo>
                <a:lnTo>
                  <a:pt x="570" y="180"/>
                </a:lnTo>
                <a:lnTo>
                  <a:pt x="281" y="0"/>
                </a:lnTo>
                <a:lnTo>
                  <a:pt x="281" y="126"/>
                </a:lnTo>
                <a:lnTo>
                  <a:pt x="0" y="126"/>
                </a:lnTo>
                <a:lnTo>
                  <a:pt x="0" y="23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kumimoji="1" lang="en-US" sz="2200" b="1">
              <a:solidFill>
                <a:srgbClr val="777777"/>
              </a:solidFill>
              <a:latin typeface="Arial Narrow" pitchFamily="34" charset="0"/>
            </a:endParaRPr>
          </a:p>
        </p:txBody>
      </p:sp>
      <p:sp>
        <p:nvSpPr>
          <p:cNvPr id="61445" name="Freeform 18"/>
          <p:cNvSpPr>
            <a:spLocks/>
          </p:cNvSpPr>
          <p:nvPr/>
        </p:nvSpPr>
        <p:spPr bwMode="auto">
          <a:xfrm>
            <a:off x="5397500" y="2868613"/>
            <a:ext cx="908050" cy="576262"/>
          </a:xfrm>
          <a:custGeom>
            <a:avLst/>
            <a:gdLst>
              <a:gd name="T0" fmla="*/ 0 w 572"/>
              <a:gd name="T1" fmla="*/ 2147483647 h 363"/>
              <a:gd name="T2" fmla="*/ 2147483647 w 572"/>
              <a:gd name="T3" fmla="*/ 2147483647 h 363"/>
              <a:gd name="T4" fmla="*/ 2147483647 w 572"/>
              <a:gd name="T5" fmla="*/ 2147483647 h 363"/>
              <a:gd name="T6" fmla="*/ 2147483647 w 572"/>
              <a:gd name="T7" fmla="*/ 2147483647 h 363"/>
              <a:gd name="T8" fmla="*/ 2147483647 w 572"/>
              <a:gd name="T9" fmla="*/ 0 h 363"/>
              <a:gd name="T10" fmla="*/ 2147483647 w 572"/>
              <a:gd name="T11" fmla="*/ 2147483647 h 363"/>
              <a:gd name="T12" fmla="*/ 0 w 572"/>
              <a:gd name="T13" fmla="*/ 2147483647 h 363"/>
              <a:gd name="T14" fmla="*/ 0 w 572"/>
              <a:gd name="T15" fmla="*/ 2147483647 h 36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572" h="363">
                <a:moveTo>
                  <a:pt x="0" y="237"/>
                </a:moveTo>
                <a:lnTo>
                  <a:pt x="283" y="237"/>
                </a:lnTo>
                <a:lnTo>
                  <a:pt x="283" y="363"/>
                </a:lnTo>
                <a:lnTo>
                  <a:pt x="572" y="180"/>
                </a:lnTo>
                <a:lnTo>
                  <a:pt x="283" y="0"/>
                </a:lnTo>
                <a:lnTo>
                  <a:pt x="283" y="126"/>
                </a:lnTo>
                <a:lnTo>
                  <a:pt x="0" y="126"/>
                </a:lnTo>
                <a:lnTo>
                  <a:pt x="0" y="23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kumimoji="1" lang="en-US" sz="2200" b="1">
              <a:solidFill>
                <a:srgbClr val="777777"/>
              </a:solidFill>
              <a:latin typeface="Arial Narrow" pitchFamily="34" charset="0"/>
            </a:endParaRPr>
          </a:p>
        </p:txBody>
      </p:sp>
      <p:sp>
        <p:nvSpPr>
          <p:cNvPr id="61446" name="Rectangle 20"/>
          <p:cNvSpPr>
            <a:spLocks noChangeArrowheads="1"/>
          </p:cNvSpPr>
          <p:nvPr/>
        </p:nvSpPr>
        <p:spPr bwMode="auto">
          <a:xfrm>
            <a:off x="500063" y="2540000"/>
            <a:ext cx="2151062" cy="1243013"/>
          </a:xfrm>
          <a:prstGeom prst="rect">
            <a:avLst/>
          </a:prstGeom>
          <a:solidFill>
            <a:srgbClr val="DDEE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rgbClr val="595959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595959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rgbClr val="595959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595959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595959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95959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95959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95959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95959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kumimoji="1" lang="en-US" altLang="en-US" sz="2200" b="1">
              <a:solidFill>
                <a:srgbClr val="777777"/>
              </a:solidFill>
              <a:latin typeface="Arial Narrow" pitchFamily="34" charset="0"/>
            </a:endParaRPr>
          </a:p>
        </p:txBody>
      </p:sp>
      <p:sp>
        <p:nvSpPr>
          <p:cNvPr id="61447" name="Rectangle 21"/>
          <p:cNvSpPr>
            <a:spLocks noChangeArrowheads="1"/>
          </p:cNvSpPr>
          <p:nvPr/>
        </p:nvSpPr>
        <p:spPr bwMode="auto">
          <a:xfrm>
            <a:off x="3379788" y="2540000"/>
            <a:ext cx="2152650" cy="1243013"/>
          </a:xfrm>
          <a:prstGeom prst="rect">
            <a:avLst/>
          </a:prstGeom>
          <a:solidFill>
            <a:srgbClr val="DDEE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rgbClr val="595959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595959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rgbClr val="595959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595959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595959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95959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95959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95959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95959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kumimoji="1" lang="en-US" altLang="en-US" sz="2200" b="1">
              <a:solidFill>
                <a:srgbClr val="777777"/>
              </a:solidFill>
              <a:latin typeface="Arial Narrow" pitchFamily="34" charset="0"/>
            </a:endParaRPr>
          </a:p>
        </p:txBody>
      </p:sp>
      <p:sp>
        <p:nvSpPr>
          <p:cNvPr id="61448" name="Rectangle 22"/>
          <p:cNvSpPr>
            <a:spLocks noChangeArrowheads="1"/>
          </p:cNvSpPr>
          <p:nvPr/>
        </p:nvSpPr>
        <p:spPr bwMode="auto">
          <a:xfrm>
            <a:off x="6305550" y="2540000"/>
            <a:ext cx="2147888" cy="1243013"/>
          </a:xfrm>
          <a:prstGeom prst="rect">
            <a:avLst/>
          </a:prstGeom>
          <a:solidFill>
            <a:srgbClr val="DDEE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rgbClr val="595959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595959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rgbClr val="595959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595959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595959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95959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95959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95959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95959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kumimoji="1" lang="en-US" altLang="en-US" sz="2200" b="1">
              <a:solidFill>
                <a:srgbClr val="777777"/>
              </a:solidFill>
              <a:latin typeface="Arial Narrow" pitchFamily="34" charset="0"/>
            </a:endParaRPr>
          </a:p>
        </p:txBody>
      </p:sp>
      <p:sp>
        <p:nvSpPr>
          <p:cNvPr id="61449" name="Rectangle 23"/>
          <p:cNvSpPr>
            <a:spLocks noChangeArrowheads="1"/>
          </p:cNvSpPr>
          <p:nvPr/>
        </p:nvSpPr>
        <p:spPr bwMode="auto">
          <a:xfrm>
            <a:off x="6296025" y="4514850"/>
            <a:ext cx="2147888" cy="1243013"/>
          </a:xfrm>
          <a:prstGeom prst="rect">
            <a:avLst/>
          </a:prstGeom>
          <a:solidFill>
            <a:srgbClr val="DDEE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rgbClr val="595959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595959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rgbClr val="595959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595959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595959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95959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95959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95959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95959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kumimoji="1" lang="en-US" altLang="en-US" sz="2200" b="1">
              <a:solidFill>
                <a:srgbClr val="777777"/>
              </a:solidFill>
              <a:latin typeface="Arial Narrow" pitchFamily="34" charset="0"/>
            </a:endParaRPr>
          </a:p>
        </p:txBody>
      </p:sp>
      <p:sp>
        <p:nvSpPr>
          <p:cNvPr id="61450" name="Freeform 24"/>
          <p:cNvSpPr>
            <a:spLocks/>
          </p:cNvSpPr>
          <p:nvPr/>
        </p:nvSpPr>
        <p:spPr bwMode="auto">
          <a:xfrm>
            <a:off x="1320800" y="3783013"/>
            <a:ext cx="4987925" cy="1450975"/>
          </a:xfrm>
          <a:custGeom>
            <a:avLst/>
            <a:gdLst>
              <a:gd name="T0" fmla="*/ 2147483647 w 3142"/>
              <a:gd name="T1" fmla="*/ 2147483647 h 914"/>
              <a:gd name="T2" fmla="*/ 2147483647 w 3142"/>
              <a:gd name="T3" fmla="*/ 2147483647 h 914"/>
              <a:gd name="T4" fmla="*/ 2147483647 w 3142"/>
              <a:gd name="T5" fmla="*/ 2147483647 h 914"/>
              <a:gd name="T6" fmla="*/ 2147483647 w 3142"/>
              <a:gd name="T7" fmla="*/ 0 h 914"/>
              <a:gd name="T8" fmla="*/ 0 w 3142"/>
              <a:gd name="T9" fmla="*/ 2147483647 h 914"/>
              <a:gd name="T10" fmla="*/ 2147483647 w 3142"/>
              <a:gd name="T11" fmla="*/ 2147483647 h 914"/>
              <a:gd name="T12" fmla="*/ 2147483647 w 3142"/>
              <a:gd name="T13" fmla="*/ 2147483647 h 914"/>
              <a:gd name="T14" fmla="*/ 2147483647 w 3142"/>
              <a:gd name="T15" fmla="*/ 2147483647 h 914"/>
              <a:gd name="T16" fmla="*/ 2147483647 w 3142"/>
              <a:gd name="T17" fmla="*/ 2147483647 h 914"/>
              <a:gd name="T18" fmla="*/ 2147483647 w 3142"/>
              <a:gd name="T19" fmla="*/ 2147483647 h 914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3142" h="914">
                <a:moveTo>
                  <a:pt x="240" y="800"/>
                </a:moveTo>
                <a:lnTo>
                  <a:pt x="240" y="289"/>
                </a:lnTo>
                <a:lnTo>
                  <a:pt x="364" y="289"/>
                </a:lnTo>
                <a:lnTo>
                  <a:pt x="183" y="0"/>
                </a:lnTo>
                <a:lnTo>
                  <a:pt x="0" y="289"/>
                </a:lnTo>
                <a:lnTo>
                  <a:pt x="126" y="289"/>
                </a:lnTo>
                <a:lnTo>
                  <a:pt x="126" y="914"/>
                </a:lnTo>
                <a:lnTo>
                  <a:pt x="3142" y="914"/>
                </a:lnTo>
                <a:lnTo>
                  <a:pt x="3142" y="800"/>
                </a:lnTo>
                <a:lnTo>
                  <a:pt x="240" y="80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kumimoji="1" lang="en-US" sz="2200" b="1">
              <a:solidFill>
                <a:srgbClr val="777777"/>
              </a:solidFill>
              <a:latin typeface="Arial Narrow" pitchFamily="34" charset="0"/>
            </a:endParaRPr>
          </a:p>
        </p:txBody>
      </p:sp>
      <p:sp>
        <p:nvSpPr>
          <p:cNvPr id="61451" name="Rectangle 3"/>
          <p:cNvSpPr>
            <a:spLocks noChangeArrowheads="1"/>
          </p:cNvSpPr>
          <p:nvPr/>
        </p:nvSpPr>
        <p:spPr bwMode="auto">
          <a:xfrm>
            <a:off x="590550" y="2590800"/>
            <a:ext cx="1981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rgbClr val="595959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595959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rgbClr val="595959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595959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595959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95959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95959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95959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95959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400">
                <a:solidFill>
                  <a:srgbClr val="777777"/>
                </a:solidFill>
              </a:rPr>
              <a:t>Diagnose</a:t>
            </a:r>
          </a:p>
        </p:txBody>
      </p:sp>
      <p:sp>
        <p:nvSpPr>
          <p:cNvPr id="61452" name="Rectangle 4"/>
          <p:cNvSpPr>
            <a:spLocks noChangeArrowheads="1"/>
          </p:cNvSpPr>
          <p:nvPr/>
        </p:nvSpPr>
        <p:spPr bwMode="auto">
          <a:xfrm>
            <a:off x="3476625" y="2590800"/>
            <a:ext cx="1981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rgbClr val="595959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595959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rgbClr val="595959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595959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595959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95959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95959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95959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95959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400">
                <a:solidFill>
                  <a:srgbClr val="777777"/>
                </a:solidFill>
              </a:rPr>
              <a:t>Design</a:t>
            </a:r>
          </a:p>
        </p:txBody>
      </p:sp>
      <p:sp>
        <p:nvSpPr>
          <p:cNvPr id="61453" name="Rectangle 5"/>
          <p:cNvSpPr>
            <a:spLocks noChangeArrowheads="1"/>
          </p:cNvSpPr>
          <p:nvPr/>
        </p:nvSpPr>
        <p:spPr bwMode="auto">
          <a:xfrm>
            <a:off x="6391275" y="2590800"/>
            <a:ext cx="1981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rgbClr val="595959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595959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rgbClr val="595959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595959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595959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95959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95959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95959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95959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400">
                <a:solidFill>
                  <a:srgbClr val="777777"/>
                </a:solidFill>
              </a:rPr>
              <a:t>Develop</a:t>
            </a:r>
          </a:p>
        </p:txBody>
      </p:sp>
      <p:sp>
        <p:nvSpPr>
          <p:cNvPr id="61454" name="Rectangle 6"/>
          <p:cNvSpPr>
            <a:spLocks noChangeArrowheads="1"/>
          </p:cNvSpPr>
          <p:nvPr/>
        </p:nvSpPr>
        <p:spPr bwMode="auto">
          <a:xfrm>
            <a:off x="6391275" y="4562475"/>
            <a:ext cx="1981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rgbClr val="595959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595959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rgbClr val="595959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595959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595959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95959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95959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95959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95959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400">
                <a:solidFill>
                  <a:srgbClr val="777777"/>
                </a:solidFill>
              </a:rPr>
              <a:t>Do</a:t>
            </a:r>
          </a:p>
        </p:txBody>
      </p:sp>
      <p:sp>
        <p:nvSpPr>
          <p:cNvPr id="61455" name="Text Box 12"/>
          <p:cNvSpPr txBox="1">
            <a:spLocks noChangeArrowheads="1"/>
          </p:cNvSpPr>
          <p:nvPr/>
        </p:nvSpPr>
        <p:spPr bwMode="auto">
          <a:xfrm>
            <a:off x="3068638" y="5221288"/>
            <a:ext cx="152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rgbClr val="595959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595959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rgbClr val="595959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595959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595959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95959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95959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95959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95959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400">
                <a:solidFill>
                  <a:srgbClr val="777777"/>
                </a:solidFill>
              </a:rPr>
              <a:t>Feedback</a:t>
            </a:r>
          </a:p>
        </p:txBody>
      </p:sp>
      <p:sp>
        <p:nvSpPr>
          <p:cNvPr id="61456" name="Rectangle 13"/>
          <p:cNvSpPr>
            <a:spLocks noChangeArrowheads="1"/>
          </p:cNvSpPr>
          <p:nvPr/>
        </p:nvSpPr>
        <p:spPr bwMode="auto">
          <a:xfrm>
            <a:off x="879475" y="1422400"/>
            <a:ext cx="7073900" cy="647700"/>
          </a:xfrm>
          <a:prstGeom prst="rect">
            <a:avLst/>
          </a:prstGeom>
          <a:solidFill>
            <a:srgbClr val="FFDA3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rgbClr val="595959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595959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rgbClr val="595959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595959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595959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95959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95959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95959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95959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400" b="1">
                <a:solidFill>
                  <a:srgbClr val="777777"/>
                </a:solidFill>
              </a:rPr>
              <a:t>Most start to Develop and Do much too soon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8372475" y="6324600"/>
            <a:ext cx="542925" cy="381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23046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ntelliVen Theme">
  <a:themeElements>
    <a:clrScheme name="Blank Presentation 1">
      <a:dk1>
        <a:srgbClr val="777777"/>
      </a:dk1>
      <a:lt1>
        <a:srgbClr val="FFFFFF"/>
      </a:lt1>
      <a:dk2>
        <a:srgbClr val="000000"/>
      </a:dk2>
      <a:lt2>
        <a:srgbClr val="404040"/>
      </a:lt2>
      <a:accent1>
        <a:srgbClr val="C0C0C0"/>
      </a:accent1>
      <a:accent2>
        <a:srgbClr val="777777"/>
      </a:accent2>
      <a:accent3>
        <a:srgbClr val="FFFFFF"/>
      </a:accent3>
      <a:accent4>
        <a:srgbClr val="656565"/>
      </a:accent4>
      <a:accent5>
        <a:srgbClr val="DCDCDC"/>
      </a:accent5>
      <a:accent6>
        <a:srgbClr val="6B6B6B"/>
      </a:accent6>
      <a:hlink>
        <a:srgbClr val="404040"/>
      </a:hlink>
      <a:folHlink>
        <a:srgbClr val="FF1D2A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Blank Presentation 1">
        <a:dk1>
          <a:srgbClr val="777777"/>
        </a:dk1>
        <a:lt1>
          <a:srgbClr val="FFFFFF"/>
        </a:lt1>
        <a:dk2>
          <a:srgbClr val="000000"/>
        </a:dk2>
        <a:lt2>
          <a:srgbClr val="404040"/>
        </a:lt2>
        <a:accent1>
          <a:srgbClr val="C0C0C0"/>
        </a:accent1>
        <a:accent2>
          <a:srgbClr val="777777"/>
        </a:accent2>
        <a:accent3>
          <a:srgbClr val="FFFFFF"/>
        </a:accent3>
        <a:accent4>
          <a:srgbClr val="656565"/>
        </a:accent4>
        <a:accent5>
          <a:srgbClr val="DCDCDC"/>
        </a:accent5>
        <a:accent6>
          <a:srgbClr val="6B6B6B"/>
        </a:accent6>
        <a:hlink>
          <a:srgbClr val="404040"/>
        </a:hlink>
        <a:folHlink>
          <a:srgbClr val="FF1D2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Blank Presentation 1">
    <a:dk1>
      <a:srgbClr val="777777"/>
    </a:dk1>
    <a:lt1>
      <a:srgbClr val="FFFFFF"/>
    </a:lt1>
    <a:dk2>
      <a:srgbClr val="000000"/>
    </a:dk2>
    <a:lt2>
      <a:srgbClr val="404040"/>
    </a:lt2>
    <a:accent1>
      <a:srgbClr val="C0C0C0"/>
    </a:accent1>
    <a:accent2>
      <a:srgbClr val="777777"/>
    </a:accent2>
    <a:accent3>
      <a:srgbClr val="FFFFFF"/>
    </a:accent3>
    <a:accent4>
      <a:srgbClr val="656565"/>
    </a:accent4>
    <a:accent5>
      <a:srgbClr val="DCDCDC"/>
    </a:accent5>
    <a:accent6>
      <a:srgbClr val="6B6B6B"/>
    </a:accent6>
    <a:hlink>
      <a:srgbClr val="404040"/>
    </a:hlink>
    <a:folHlink>
      <a:srgbClr val="FF1D2A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55</Words>
  <Application>Microsoft Office PowerPoint</Application>
  <PresentationFormat>On-screen Show (4:3)</PresentationFormat>
  <Paragraphs>11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IntelliVen Theme</vt:lpstr>
      <vt:lpstr>Organization Development Model</vt:lpstr>
    </vt:vector>
  </TitlesOfParts>
  <Company>Compusearch Software Systems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Organization Development Model</dc:title>
  <dc:creator>Peter D</dc:creator>
  <cp:lastModifiedBy>Peter D</cp:lastModifiedBy>
  <cp:revision>1</cp:revision>
  <dcterms:created xsi:type="dcterms:W3CDTF">2017-04-20T14:29:13Z</dcterms:created>
  <dcterms:modified xsi:type="dcterms:W3CDTF">2017-04-20T14:30:30Z</dcterms:modified>
</cp:coreProperties>
</file>