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6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5" r:id="rId3"/>
    <p:sldMasterId id="2147483697" r:id="rId4"/>
    <p:sldMasterId id="2147483712" r:id="rId5"/>
    <p:sldMasterId id="2147483721" r:id="rId6"/>
    <p:sldMasterId id="2147483739" r:id="rId7"/>
  </p:sldMasterIdLst>
  <p:notesMasterIdLst>
    <p:notesMasterId r:id="rId9"/>
  </p:notesMasterIdLst>
  <p:sldIdLst>
    <p:sldId id="93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53" y="5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F0A5-6C21-4A84-9682-6BA353994DB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42A0F-1C27-4509-A93A-81B9B7CC1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840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9:40</a:t>
            </a:r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8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E32416-1ADB-4304-8669-AD0146700F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2829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543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709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9154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38138" indent="-338138">
              <a:buFont typeface="Arial"/>
              <a:buChar char="•"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9652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81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2074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36799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0698151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k Blue Truth Divider Slides">
    <p:bg>
      <p:bgPr>
        <a:solidFill>
          <a:srgbClr val="153C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71" y="2713360"/>
            <a:ext cx="10972800" cy="863600"/>
          </a:xfrm>
        </p:spPr>
        <p:txBody>
          <a:bodyPr anchor="b" anchorCtr="0"/>
          <a:lstStyle>
            <a:lvl1pPr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4103606"/>
            <a:ext cx="5384800" cy="2231623"/>
          </a:xfrm>
        </p:spPr>
        <p:txBody>
          <a:bodyPr/>
          <a:lstStyle>
            <a:lvl1pPr marL="0" indent="0">
              <a:defRPr sz="2800">
                <a:solidFill>
                  <a:srgbClr val="FFFFFF"/>
                </a:solidFill>
              </a:defRPr>
            </a:lvl1pPr>
            <a:lvl2pPr marL="0" indent="0">
              <a:defRPr sz="2400">
                <a:solidFill>
                  <a:srgbClr val="FFFFFF"/>
                </a:solidFill>
              </a:defRPr>
            </a:lvl2pPr>
            <a:lvl3pPr marL="0" indent="0">
              <a:defRPr sz="2000">
                <a:solidFill>
                  <a:srgbClr val="FFFFFF"/>
                </a:solidFill>
              </a:defRPr>
            </a:lvl3pPr>
            <a:lvl4pPr marL="0" indent="0">
              <a:defRPr sz="1800">
                <a:solidFill>
                  <a:srgbClr val="FFFFFF"/>
                </a:solidFill>
              </a:defRPr>
            </a:lvl4pPr>
            <a:lvl5pPr marL="0" indent="0"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879284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074400" cy="639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219200"/>
            <a:ext cx="11074400" cy="4800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4704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/>
            <a:fld id="{11BCC5A6-1224-4D81-82E2-1FCC3E6D2F60}" type="slidenum">
              <a:rPr lang="en-US" alt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alt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791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855200" y="6594476"/>
            <a:ext cx="2336800" cy="244475"/>
          </a:xfrm>
          <a:prstGeom prst="rect">
            <a:avLst/>
          </a:prstGeom>
        </p:spPr>
        <p:txBody>
          <a:bodyPr/>
          <a:lstStyle>
            <a:lvl1pPr>
              <a:defRPr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fld id="{81851315-F6E1-4E20-8E92-A068B7C974A3}" type="slidenum">
              <a:rPr lang="en-US">
                <a:solidFill>
                  <a:srgbClr val="77777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247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21840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9154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38138" indent="-338138">
              <a:buFont typeface="Arial"/>
              <a:buChar char="•"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7468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187479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9273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7991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92495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9899203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defTabSz="457200"/>
            <a:fld id="{C8942020-1BAD-E646-ABAE-CC93539C1D03}" type="slidenum">
              <a:rPr lang="en-US" smtClean="0">
                <a:solidFill>
                  <a:srgbClr val="FFFFFF">
                    <a:shade val="75000"/>
                  </a:srgbClr>
                </a:solidFill>
              </a:rPr>
              <a:pPr defTabSz="457200"/>
              <a:t>‹#›</a:t>
            </a:fld>
            <a:endParaRPr lang="en-US" dirty="0">
              <a:solidFill>
                <a:srgbClr val="FFFFFF">
                  <a:shade val="75000"/>
                </a:srgb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7/31/2024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126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735643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4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13176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455776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98CC9-3D9D-7449-9698-393212B78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7F3085-9BF2-F344-BFF6-779535846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2A5FB-4636-3A44-9A85-89F4FC718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29045-4724-B04C-B8E5-970B5F1E3EF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D1505-EB1B-B347-8357-F88ADA276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A8751-F824-6C4B-9048-A9E6530E1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99EC8-1CC2-4748-BC48-DA292E088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2991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6746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0102582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83428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31555122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79019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2820252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7/31/2024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1839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7/31/2024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434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447800"/>
            <a:ext cx="10363200" cy="47244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B8751B43-3B5D-D142-803E-D2BDECCD385F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940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7/31/2024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0415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47881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0301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74792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9145676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79045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375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70" y="5065093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18310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375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752665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3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4481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3"/>
            <a:ext cx="5384800" cy="4113213"/>
          </a:xfrm>
        </p:spPr>
        <p:txBody>
          <a:bodyPr/>
          <a:lstStyle>
            <a:lvl1pPr>
              <a:defRPr sz="2100">
                <a:solidFill>
                  <a:srgbClr val="595959"/>
                </a:solidFill>
              </a:defRPr>
            </a:lvl1pPr>
            <a:lvl2pPr>
              <a:defRPr sz="1800">
                <a:solidFill>
                  <a:srgbClr val="595959"/>
                </a:solidFill>
              </a:defRPr>
            </a:lvl2pPr>
            <a:lvl3pPr>
              <a:defRPr sz="1500">
                <a:solidFill>
                  <a:srgbClr val="595959"/>
                </a:solidFill>
              </a:defRPr>
            </a:lvl3pPr>
            <a:lvl4pPr>
              <a:defRPr sz="1350">
                <a:solidFill>
                  <a:srgbClr val="595959"/>
                </a:solidFill>
              </a:defRPr>
            </a:lvl4pPr>
            <a:lvl5pPr>
              <a:defRPr sz="1350">
                <a:solidFill>
                  <a:srgbClr val="595959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3"/>
            <a:ext cx="5384800" cy="411321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157071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9" y="701850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36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70" y="1548957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/>
              <a:buChar char="•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28364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071974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2C049-F90E-4B54-8CED-BF24467AB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3B68F1-BC3A-4949-8FA0-042B53D53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465BE-6AEC-4581-912F-F373D0B80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4278-8167-4805-823C-EFFF4420F9A8}" type="datetime1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FD80C-5937-4B0A-99AA-0E7F2FC45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AE91-E68B-4BB8-8084-9D0768ECB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A745-4F7B-4A0D-987B-0ECA4C87F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6817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2D948-5181-47DE-A5B5-C54C4FB9EEF7}" type="datetime1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3"/>
            <a:ext cx="609600" cy="441325"/>
          </a:xfrm>
        </p:spPr>
        <p:txBody>
          <a:bodyPr/>
          <a:lstStyle/>
          <a:p>
            <a:fld id="{023A72A7-225D-7740-9BEE-ABAA214F8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0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1448689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765006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886128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2455710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3628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6067426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7/31/2024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defTabSz="457200"/>
            <a:fld id="{C8942020-1BAD-E646-ABAE-CC93539C1D03}" type="slidenum">
              <a:rPr lang="en-US" smtClean="0">
                <a:solidFill>
                  <a:srgbClr val="FFFFFF">
                    <a:shade val="75000"/>
                  </a:srgbClr>
                </a:solidFill>
              </a:rPr>
              <a:pPr defTabSz="457200"/>
              <a:t>‹#›</a:t>
            </a:fld>
            <a:endParaRPr lang="en-US">
              <a:solidFill>
                <a:srgbClr val="FFFFFF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78414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7/31/2024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3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447800"/>
            <a:ext cx="10363200" cy="47244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B8751B43-3B5D-D142-803E-D2BDECCD385F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96533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7/31/2024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2913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70" y="5065093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198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CB867C6E-203F-4819-A310-05F66477B3DC}" type="datetimeFigureOut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7/31/2024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38DA8364-E985-4339-BEB7-873E1E4E648D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669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2094303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3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4413472"/>
      </p:ext>
    </p:extLst>
  </p:cSld>
  <p:clrMapOvr>
    <a:masterClrMapping/>
  </p:clrMapOvr>
  <p:hf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3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3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462298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50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70" y="1548957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1298978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1"/>
            <a:ext cx="609600" cy="4413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942020-1BAD-E646-ABAE-CC93539C1D03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Arial"/>
                <a:ea typeface="ＭＳ Ｐゴシック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44EEB5-B1D6-8542-9627-64AB3D9D895B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Arial"/>
                <a:ea typeface="ＭＳ Ｐゴシック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7/31/2024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2631173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74835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8449497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44EEB5-B1D6-8542-9627-64AB3D9D895B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Arial"/>
                <a:ea typeface="ＭＳ Ｐゴシック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7/31/2024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942020-1BAD-E646-ABAE-CC93539C1D03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shade val="75000"/>
                  </a:srgbClr>
                </a:solidFill>
                <a:effectLst/>
                <a:uLnTx/>
                <a:uFillTx/>
                <a:latin typeface="Arial"/>
                <a:ea typeface="ＭＳ Ｐゴシック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shade val="75000"/>
                </a:srgbClr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3705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k Blue Truth Divider Slides">
    <p:bg>
      <p:bgPr>
        <a:solidFill>
          <a:srgbClr val="153C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71" y="2713360"/>
            <a:ext cx="10972800" cy="863600"/>
          </a:xfrm>
        </p:spPr>
        <p:txBody>
          <a:bodyPr anchor="b" anchorCtr="0"/>
          <a:lstStyle>
            <a:lvl1pPr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4103606"/>
            <a:ext cx="5384800" cy="2231623"/>
          </a:xfrm>
        </p:spPr>
        <p:txBody>
          <a:bodyPr/>
          <a:lstStyle>
            <a:lvl1pPr marL="0" indent="0">
              <a:defRPr sz="2800">
                <a:solidFill>
                  <a:srgbClr val="FFFFFF"/>
                </a:solidFill>
              </a:defRPr>
            </a:lvl1pPr>
            <a:lvl2pPr marL="0" indent="0">
              <a:defRPr sz="2400">
                <a:solidFill>
                  <a:srgbClr val="FFFFFF"/>
                </a:solidFill>
              </a:defRPr>
            </a:lvl2pPr>
            <a:lvl3pPr marL="0" indent="0">
              <a:defRPr sz="2000">
                <a:solidFill>
                  <a:srgbClr val="FFFFFF"/>
                </a:solidFill>
              </a:defRPr>
            </a:lvl3pPr>
            <a:lvl4pPr marL="0" indent="0">
              <a:defRPr sz="1800">
                <a:solidFill>
                  <a:srgbClr val="FFFFFF"/>
                </a:solidFill>
              </a:defRPr>
            </a:lvl4pPr>
            <a:lvl5pPr marL="0" indent="0"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4229754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 preserve="1">
  <p:cSld name="Blank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11353801" y="6226640"/>
            <a:ext cx="50884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7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‹#›</a:t>
            </a:fld>
            <a:endParaRPr kumimoji="0" lang="en-US" sz="7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601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828800" y="312739"/>
            <a:ext cx="609600" cy="4413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C28CA66C-34F8-4AD0-845D-39819BCBFC20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>
          <a:xfrm>
            <a:off x="7717367" y="6405564"/>
            <a:ext cx="405976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FB375481-2B98-4C95-B92A-DBCF37E13BB1}" type="datetimeFigureOut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7/31/2024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02168" y="6410326"/>
            <a:ext cx="4779433" cy="3667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9900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lIns="91425" tIns="91425" rIns="91425" b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lIns="91425" tIns="91425" rIns="91425" b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19">
            <a:extLst>
              <a:ext uri="{FF2B5EF4-FFF2-40B4-BE49-F238E27FC236}">
                <a16:creationId xmlns:a16="http://schemas.microsoft.com/office/drawing/2014/main" id="{86EED31E-DC5C-4591-A308-9A36B752802E}"/>
              </a:ext>
            </a:extLst>
          </p:cNvPr>
          <p:cNvSpPr txBox="1">
            <a:spLocks noGrp="1"/>
          </p:cNvSpPr>
          <p:nvPr>
            <p:ph type="sldNum" idx="10"/>
          </p:nvPr>
        </p:nvSpPr>
        <p:spPr>
          <a:xfrm>
            <a:off x="11296651" y="6218239"/>
            <a:ext cx="732367" cy="523875"/>
          </a:xfrm>
          <a:prstGeom prst="rect">
            <a:avLst/>
          </a:prstGeom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  <a:noAutofit/>
          </a:bodyPr>
          <a:lstStyle>
            <a:lvl1pPr eaLnBrk="1" hangingPunct="1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6338C2-C26E-4289-8104-33BEB72B10F2}" type="slidenum"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Arial"/>
                <a:ea typeface="ＭＳ Ｐゴシック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1218374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4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9154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38138" indent="-338138">
              <a:buFont typeface="Arial"/>
              <a:buChar char="•"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2749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021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4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3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5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4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651"/>
            <a:ext cx="442383" cy="55562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1E0A736-D2A3-4832-93B6-BB5B3A1CE93D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1029" name="Picture 2" descr="logo_only_LD_gray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17" y="6424613"/>
            <a:ext cx="93768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823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9" r:id="rId7"/>
    <p:sldLayoutId id="2147483672" r:id="rId8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MS PGothic" pitchFamily="34" charset="-128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MS PGothic" pitchFamily="34" charset="-128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MS PGothic" pitchFamily="34" charset="-128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MS PGothic" pitchFamily="34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119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39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90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119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39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9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73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119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39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49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3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3" y="6216121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750" smtClean="0">
                <a:latin typeface="Arial" pitchFamily="-110" charset="0"/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750" dirty="0">
              <a:latin typeface="Arial" pitchFamily="-110" charset="0"/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41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110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sz="2100">
          <a:solidFill>
            <a:srgbClr val="595959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rgbClr val="595959"/>
          </a:solidFill>
          <a:latin typeface="+mn-lt"/>
          <a:ea typeface="+mn-ea"/>
        </a:defRPr>
      </a:lvl2pPr>
      <a:lvl3pPr marL="814388" indent="-171450" algn="l" rtl="0" eaLnBrk="1" fontAlgn="base" hangingPunct="1">
        <a:spcBef>
          <a:spcPct val="20000"/>
        </a:spcBef>
        <a:spcAft>
          <a:spcPct val="0"/>
        </a:spcAft>
        <a:buChar char="•"/>
        <a:defRPr sz="1500">
          <a:solidFill>
            <a:srgbClr val="595959"/>
          </a:solidFill>
          <a:latin typeface="+mn-lt"/>
          <a:ea typeface="+mn-ea"/>
        </a:defRPr>
      </a:lvl3pPr>
      <a:lvl4pPr marL="1071563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rgbClr val="595959"/>
          </a:solidFill>
          <a:latin typeface="+mn-lt"/>
          <a:ea typeface="+mn-ea"/>
        </a:defRPr>
      </a:lvl4pPr>
      <a:lvl5pPr marL="13287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595959"/>
          </a:solidFill>
          <a:latin typeface="+mn-lt"/>
          <a:ea typeface="+mn-ea"/>
        </a:defRPr>
      </a:lvl5pPr>
      <a:lvl6pPr marL="16716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6pPr>
      <a:lvl7pPr marL="20145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7pPr>
      <a:lvl8pPr marL="23574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8pPr>
      <a:lvl9pPr marL="27003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119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39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18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8" r:id="rId6"/>
    <p:sldLayoutId id="2147483729" r:id="rId7"/>
    <p:sldLayoutId id="2147483730" r:id="rId8"/>
    <p:sldLayoutId id="2147483731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3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3" y="6216121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73BBFCD-00F6-EC4A-B166-CC5D66FD460E}" type="slidenum"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Arial"/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/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6428904"/>
            <a:ext cx="866460" cy="166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25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8A9E9-420D-499A-BE38-FA9423C40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3067"/>
            <a:ext cx="11582400" cy="855469"/>
          </a:xfrm>
        </p:spPr>
        <p:txBody>
          <a:bodyPr/>
          <a:lstStyle/>
          <a:p>
            <a:r>
              <a:rPr lang="en-US" sz="2800" dirty="0"/>
              <a:t>Initiatives Summary Template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476488-BD68-417E-9A5C-0E8DB2F1E3B1}"/>
              </a:ext>
            </a:extLst>
          </p:cNvPr>
          <p:cNvSpPr/>
          <p:nvPr/>
        </p:nvSpPr>
        <p:spPr bwMode="auto">
          <a:xfrm>
            <a:off x="6006244" y="5828599"/>
            <a:ext cx="830253" cy="291710"/>
          </a:xfrm>
          <a:prstGeom prst="rect">
            <a:avLst/>
          </a:prstGeom>
          <a:solidFill>
            <a:srgbClr val="F4F4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aphicFrame>
        <p:nvGraphicFramePr>
          <p:cNvPr id="7" name="Table 12">
            <a:extLst>
              <a:ext uri="{FF2B5EF4-FFF2-40B4-BE49-F238E27FC236}">
                <a16:creationId xmlns:a16="http://schemas.microsoft.com/office/drawing/2014/main" id="{612128DE-7234-4033-8270-F77EE8A78D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358371"/>
              </p:ext>
            </p:extLst>
          </p:nvPr>
        </p:nvGraphicFramePr>
        <p:xfrm>
          <a:off x="609600" y="826243"/>
          <a:ext cx="11004221" cy="555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8090">
                  <a:extLst>
                    <a:ext uri="{9D8B030D-6E8A-4147-A177-3AD203B41FA5}">
                      <a16:colId xmlns:a16="http://schemas.microsoft.com/office/drawing/2014/main" val="2613173634"/>
                    </a:ext>
                  </a:extLst>
                </a:gridCol>
                <a:gridCol w="3773852">
                  <a:extLst>
                    <a:ext uri="{9D8B030D-6E8A-4147-A177-3AD203B41FA5}">
                      <a16:colId xmlns:a16="http://schemas.microsoft.com/office/drawing/2014/main" val="302725966"/>
                    </a:ext>
                  </a:extLst>
                </a:gridCol>
                <a:gridCol w="1284918">
                  <a:extLst>
                    <a:ext uri="{9D8B030D-6E8A-4147-A177-3AD203B41FA5}">
                      <a16:colId xmlns:a16="http://schemas.microsoft.com/office/drawing/2014/main" val="2926389063"/>
                    </a:ext>
                  </a:extLst>
                </a:gridCol>
                <a:gridCol w="882555">
                  <a:extLst>
                    <a:ext uri="{9D8B030D-6E8A-4147-A177-3AD203B41FA5}">
                      <a16:colId xmlns:a16="http://schemas.microsoft.com/office/drawing/2014/main" val="2483945430"/>
                    </a:ext>
                  </a:extLst>
                </a:gridCol>
                <a:gridCol w="837063">
                  <a:extLst>
                    <a:ext uri="{9D8B030D-6E8A-4147-A177-3AD203B41FA5}">
                      <a16:colId xmlns:a16="http://schemas.microsoft.com/office/drawing/2014/main" val="2907804462"/>
                    </a:ext>
                  </a:extLst>
                </a:gridCol>
                <a:gridCol w="849729">
                  <a:extLst>
                    <a:ext uri="{9D8B030D-6E8A-4147-A177-3AD203B41FA5}">
                      <a16:colId xmlns:a16="http://schemas.microsoft.com/office/drawing/2014/main" val="936478571"/>
                    </a:ext>
                  </a:extLst>
                </a:gridCol>
                <a:gridCol w="2398014">
                  <a:extLst>
                    <a:ext uri="{9D8B030D-6E8A-4147-A177-3AD203B41FA5}">
                      <a16:colId xmlns:a16="http://schemas.microsoft.com/office/drawing/2014/main" val="24271941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/>
                        <a:t>Initiative Category</a:t>
                      </a:r>
                      <a:endParaRPr lang="en-US" sz="1100" dirty="0"/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Initiative Name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Ease of Implementation </a:t>
                      </a:r>
                      <a:r>
                        <a:rPr lang="en-US" sz="1000" dirty="0"/>
                        <a:t>(1=Hard; 10=Easy)</a:t>
                      </a:r>
                      <a:endParaRPr lang="en-US" sz="1100" dirty="0"/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Expected Value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Executive Sponsor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Business Owner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Notes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90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655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276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641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728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69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08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301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353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489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86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881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797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338871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A59D4360-62BB-4EED-81E6-E82A8D5664A0}"/>
              </a:ext>
            </a:extLst>
          </p:cNvPr>
          <p:cNvSpPr/>
          <p:nvPr/>
        </p:nvSpPr>
        <p:spPr bwMode="auto">
          <a:xfrm>
            <a:off x="11425561" y="6405239"/>
            <a:ext cx="248575" cy="19974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5636573"/>
      </p:ext>
    </p:extLst>
  </p:cSld>
  <p:clrMapOvr>
    <a:masterClrMapping/>
  </p:clrMapOvr>
</p:sld>
</file>

<file path=ppt/theme/theme1.xml><?xml version="1.0" encoding="utf-8"?>
<a:theme xmlns:a="http://schemas.openxmlformats.org/drawingml/2006/main" name="IntelliVen-new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telliVen-new" id="{F984A84F-04BD-4C5B-BD5C-062CF0C7AD19}" vid="{1E118E90-D5FB-4579-B57A-EE53529DD8FD}"/>
    </a:ext>
  </a:ext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nk Presentation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IntelliVen Theme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IntelliVen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IntelliVen Theme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IntelliVen Theme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1536</TotalTime>
  <Words>29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IntelliVen-new</vt:lpstr>
      <vt:lpstr>1_Blank Presentation</vt:lpstr>
      <vt:lpstr>Blank Presentation</vt:lpstr>
      <vt:lpstr>IntelliVen Theme</vt:lpstr>
      <vt:lpstr>IntelliVen</vt:lpstr>
      <vt:lpstr>4_IntelliVen Theme</vt:lpstr>
      <vt:lpstr>1_IntelliVen Theme</vt:lpstr>
      <vt:lpstr>Initiatives Summary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Initiatives Summary Template</dc:title>
  <dc:creator>Peter DiGiammarino</dc:creator>
  <cp:lastModifiedBy>Peter DiGiammarino</cp:lastModifiedBy>
  <cp:revision>3</cp:revision>
  <dcterms:created xsi:type="dcterms:W3CDTF">2021-10-14T20:27:51Z</dcterms:created>
  <dcterms:modified xsi:type="dcterms:W3CDTF">2024-08-01T21:20:48Z</dcterms:modified>
</cp:coreProperties>
</file>