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71B0796-C38E-4903-A08C-CA704B3B5D01}">
  <a:tblStyle styleId="{B71B0796-C38E-4903-A08C-CA704B3B5D0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257" y="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0dd7baa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2" name="Google Shape;52;g320dd7baa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2138" y="457200"/>
            <a:ext cx="2385766" cy="4705130"/>
            <a:chOff x="0" y="-241102"/>
            <a:chExt cx="6362044" cy="12297779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0" y="-241102"/>
              <a:ext cx="6362044" cy="12297779"/>
              <a:chOff x="0" y="-47625"/>
              <a:chExt cx="1256700" cy="2429191"/>
            </a:xfrm>
          </p:grpSpPr>
          <p:sp>
            <p:nvSpPr>
              <p:cNvPr id="56" name="Google Shape;56;p13"/>
              <p:cNvSpPr/>
              <p:nvPr/>
            </p:nvSpPr>
            <p:spPr>
              <a:xfrm>
                <a:off x="0" y="0"/>
                <a:ext cx="1256570" cy="2381566"/>
              </a:xfrm>
              <a:custGeom>
                <a:avLst/>
                <a:gdLst/>
                <a:ahLst/>
                <a:cxnLst/>
                <a:rect l="l" t="t" r="r" b="b"/>
                <a:pathLst>
                  <a:path w="1256570" h="2381566" extrusionOk="0">
                    <a:moveTo>
                      <a:pt x="0" y="0"/>
                    </a:moveTo>
                    <a:lnTo>
                      <a:pt x="1256570" y="0"/>
                    </a:lnTo>
                    <a:lnTo>
                      <a:pt x="1256570" y="2381566"/>
                    </a:lnTo>
                    <a:lnTo>
                      <a:pt x="0" y="2381566"/>
                    </a:lnTo>
                    <a:close/>
                  </a:path>
                </a:pathLst>
              </a:custGeom>
              <a:solidFill>
                <a:srgbClr val="6FA8DC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Google Shape;57;p13"/>
              <p:cNvSpPr txBox="1"/>
              <p:nvPr/>
            </p:nvSpPr>
            <p:spPr>
              <a:xfrm>
                <a:off x="0" y="-47625"/>
                <a:ext cx="1256700" cy="2429100"/>
              </a:xfrm>
              <a:prstGeom prst="rect">
                <a:avLst/>
              </a:prstGeom>
              <a:solidFill>
                <a:srgbClr val="6FA8DC"/>
              </a:solidFill>
              <a:ln>
                <a:noFill/>
              </a:ln>
            </p:spPr>
            <p:txBody>
              <a:bodyPr spcFirstLastPara="1" wrap="square" lIns="25400" tIns="25400" rIns="25400" bIns="254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61277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endParaRPr sz="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" name="Google Shape;58;p13"/>
            <p:cNvSpPr txBox="1"/>
            <p:nvPr/>
          </p:nvSpPr>
          <p:spPr>
            <a:xfrm>
              <a:off x="2249066" y="147981"/>
              <a:ext cx="1863300" cy="563100"/>
            </a:xfrm>
            <a:prstGeom prst="rect">
              <a:avLst/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ctr" rtl="0">
                <a:lnSpc>
                  <a:spcPct val="14001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" b="1">
                  <a:solidFill>
                    <a:srgbClr val="FFFFFF"/>
                  </a:solidFill>
                </a:rPr>
                <a:t>NOW</a:t>
              </a:r>
              <a:endParaRPr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13"/>
          <p:cNvSpPr/>
          <p:nvPr/>
        </p:nvSpPr>
        <p:spPr>
          <a:xfrm>
            <a:off x="2454375" y="2334625"/>
            <a:ext cx="4316100" cy="1357500"/>
          </a:xfrm>
          <a:prstGeom prst="homePlate">
            <a:avLst>
              <a:gd name="adj" fmla="val 50000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2454375" y="454700"/>
            <a:ext cx="4259034" cy="1857473"/>
            <a:chOff x="0" y="-47625"/>
            <a:chExt cx="2140218" cy="822000"/>
          </a:xfrm>
        </p:grpSpPr>
        <p:sp>
          <p:nvSpPr>
            <p:cNvPr id="61" name="Google Shape;61;p13"/>
            <p:cNvSpPr/>
            <p:nvPr/>
          </p:nvSpPr>
          <p:spPr>
            <a:xfrm>
              <a:off x="0" y="0"/>
              <a:ext cx="2140218" cy="774337"/>
            </a:xfrm>
            <a:custGeom>
              <a:avLst/>
              <a:gdLst/>
              <a:ahLst/>
              <a:cxnLst/>
              <a:rect l="l" t="t" r="r" b="b"/>
              <a:pathLst>
                <a:path w="2140218" h="774337" extrusionOk="0">
                  <a:moveTo>
                    <a:pt x="0" y="0"/>
                  </a:moveTo>
                  <a:lnTo>
                    <a:pt x="2140218" y="0"/>
                  </a:lnTo>
                  <a:lnTo>
                    <a:pt x="2140218" y="774337"/>
                  </a:lnTo>
                  <a:lnTo>
                    <a:pt x="0" y="774337"/>
                  </a:lnTo>
                  <a:close/>
                </a:path>
              </a:pathLst>
            </a:custGeom>
            <a:solidFill>
              <a:srgbClr val="6FA8DC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0" y="-47625"/>
              <a:ext cx="2140200" cy="822000"/>
            </a:xfrm>
            <a:prstGeom prst="rect">
              <a:avLst/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26625" tIns="26625" rIns="26625" bIns="26625" anchor="ctr" anchorCtr="0">
              <a:noAutofit/>
            </a:bodyPr>
            <a:lstStyle/>
            <a:p>
              <a:pPr marL="0" marR="0" lvl="0" indent="0" algn="ctr" rtl="0">
                <a:lnSpc>
                  <a:spcPct val="161277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" name="Google Shape;63;p13"/>
          <p:cNvSpPr txBox="1"/>
          <p:nvPr/>
        </p:nvSpPr>
        <p:spPr>
          <a:xfrm>
            <a:off x="2910874" y="479888"/>
            <a:ext cx="32466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CASE FOR CHANGE</a:t>
            </a:r>
            <a:endParaRPr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640862" y="697878"/>
            <a:ext cx="14463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899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Good If Change 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4782276" y="675950"/>
            <a:ext cx="1696500" cy="2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Bad If No Change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43493" y="2343125"/>
            <a:ext cx="11433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899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49500" y="1014584"/>
            <a:ext cx="2262000" cy="386090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5715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</a:pPr>
            <a:endParaRPr sz="9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8" name="Google Shape;68;p13"/>
          <p:cNvGrpSpPr/>
          <p:nvPr/>
        </p:nvGrpSpPr>
        <p:grpSpPr>
          <a:xfrm>
            <a:off x="6770513" y="457195"/>
            <a:ext cx="2385766" cy="4686193"/>
            <a:chOff x="0" y="-241102"/>
            <a:chExt cx="6362044" cy="12420338"/>
          </a:xfrm>
        </p:grpSpPr>
        <p:grpSp>
          <p:nvGrpSpPr>
            <p:cNvPr id="69" name="Google Shape;69;p13"/>
            <p:cNvGrpSpPr/>
            <p:nvPr/>
          </p:nvGrpSpPr>
          <p:grpSpPr>
            <a:xfrm>
              <a:off x="0" y="-241102"/>
              <a:ext cx="6362044" cy="12420338"/>
              <a:chOff x="0" y="-47625"/>
              <a:chExt cx="1256700" cy="2453400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0" y="0"/>
                <a:ext cx="1256623" cy="2405701"/>
              </a:xfrm>
              <a:custGeom>
                <a:avLst/>
                <a:gdLst/>
                <a:ahLst/>
                <a:cxnLst/>
                <a:rect l="l" t="t" r="r" b="b"/>
                <a:pathLst>
                  <a:path w="1256623" h="2405701" extrusionOk="0">
                    <a:moveTo>
                      <a:pt x="0" y="0"/>
                    </a:moveTo>
                    <a:lnTo>
                      <a:pt x="1256623" y="0"/>
                    </a:lnTo>
                    <a:lnTo>
                      <a:pt x="1256623" y="2405701"/>
                    </a:lnTo>
                    <a:lnTo>
                      <a:pt x="0" y="2405701"/>
                    </a:lnTo>
                    <a:close/>
                  </a:path>
                </a:pathLst>
              </a:custGeom>
              <a:solidFill>
                <a:srgbClr val="6FA8DC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0" y="-47625"/>
                <a:ext cx="1256700" cy="2453400"/>
              </a:xfrm>
              <a:prstGeom prst="rect">
                <a:avLst/>
              </a:prstGeom>
              <a:solidFill>
                <a:srgbClr val="6FA8DC"/>
              </a:solidFill>
              <a:ln>
                <a:noFill/>
              </a:ln>
            </p:spPr>
            <p:txBody>
              <a:bodyPr spcFirstLastPara="1" wrap="square" lIns="25400" tIns="25400" rIns="25400" bIns="254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61277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endParaRPr sz="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" name="Google Shape;72;p13"/>
            <p:cNvSpPr txBox="1"/>
            <p:nvPr/>
          </p:nvSpPr>
          <p:spPr>
            <a:xfrm>
              <a:off x="2180019" y="153391"/>
              <a:ext cx="2001600" cy="612000"/>
            </a:xfrm>
            <a:prstGeom prst="rect">
              <a:avLst/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1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" sz="15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NEXT</a:t>
              </a:r>
              <a:endParaRPr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4" name="Google Shape;74;p13"/>
          <p:cNvSpPr/>
          <p:nvPr/>
        </p:nvSpPr>
        <p:spPr>
          <a:xfrm>
            <a:off x="2454913" y="3714575"/>
            <a:ext cx="4259034" cy="1428652"/>
          </a:xfrm>
          <a:custGeom>
            <a:avLst/>
            <a:gdLst/>
            <a:ahLst/>
            <a:cxnLst/>
            <a:rect l="l" t="t" r="r" b="b"/>
            <a:pathLst>
              <a:path w="2140218" h="774337" extrusionOk="0">
                <a:moveTo>
                  <a:pt x="0" y="0"/>
                </a:moveTo>
                <a:lnTo>
                  <a:pt x="2140218" y="0"/>
                </a:lnTo>
                <a:lnTo>
                  <a:pt x="2140218" y="774337"/>
                </a:lnTo>
                <a:lnTo>
                  <a:pt x="0" y="774337"/>
                </a:lnTo>
                <a:close/>
              </a:path>
            </a:pathLst>
          </a:custGeom>
          <a:solidFill>
            <a:srgbClr val="6FA8DC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5" name="Google Shape;75;p13"/>
          <p:cNvSpPr txBox="1"/>
          <p:nvPr/>
        </p:nvSpPr>
        <p:spPr>
          <a:xfrm>
            <a:off x="2498725" y="2521237"/>
            <a:ext cx="3631200" cy="10654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Char char="●"/>
            </a:pP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6832500" y="979113"/>
            <a:ext cx="2262000" cy="403730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22860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00"/>
              <a:buFont typeface="Calibri"/>
              <a:buChar char="●"/>
            </a:pPr>
            <a:endParaRPr sz="9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2498725" y="940574"/>
            <a:ext cx="2022600" cy="127623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Char char="●"/>
            </a:pP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511888" y="3955868"/>
            <a:ext cx="2022600" cy="106054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Char char="●"/>
            </a:pP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4653144" y="3955868"/>
            <a:ext cx="2022600" cy="106054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Char char="●"/>
            </a:pP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4634619" y="950424"/>
            <a:ext cx="2022600" cy="127623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Char char="●"/>
            </a:pPr>
            <a:endParaRPr sz="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15975" y="99625"/>
            <a:ext cx="9144000" cy="2925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2138" y="130150"/>
            <a:ext cx="9984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en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Organization:                                                             </a:t>
            </a: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744163" y="192375"/>
            <a:ext cx="822000" cy="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7" name="Google Shape;97;p13"/>
          <p:cNvGraphicFramePr/>
          <p:nvPr/>
        </p:nvGraphicFramePr>
        <p:xfrm>
          <a:off x="962638" y="127084"/>
          <a:ext cx="2564350" cy="243850"/>
        </p:xfrm>
        <a:graphic>
          <a:graphicData uri="http://schemas.openxmlformats.org/drawingml/2006/table">
            <a:tbl>
              <a:tblPr>
                <a:noFill/>
                <a:tableStyleId>{B71B0796-C38E-4903-A08C-CA704B3B5D01}</a:tableStyleId>
              </a:tblPr>
              <a:tblGrid>
                <a:gridCol w="256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4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0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8" name="Google Shape;98;p13"/>
          <p:cNvSpPr txBox="1"/>
          <p:nvPr/>
        </p:nvSpPr>
        <p:spPr>
          <a:xfrm>
            <a:off x="3597238" y="86200"/>
            <a:ext cx="40482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7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ENTERPRISE CHANGE FRAMEWORK</a:t>
            </a:r>
            <a:r>
              <a:rPr lang="en" sz="17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</a:t>
            </a:r>
            <a:endParaRPr sz="17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7701875" y="90100"/>
            <a:ext cx="564900" cy="2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5" tIns="45725" rIns="45725" bIns="457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Date:</a:t>
            </a: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0" name="Google Shape;100;p13"/>
          <p:cNvGraphicFramePr/>
          <p:nvPr/>
        </p:nvGraphicFramePr>
        <p:xfrm>
          <a:off x="8221413" y="127084"/>
          <a:ext cx="821700" cy="243850"/>
        </p:xfrm>
        <a:graphic>
          <a:graphicData uri="http://schemas.openxmlformats.org/drawingml/2006/table">
            <a:tbl>
              <a:tblPr>
                <a:noFill/>
                <a:tableStyleId>{B71B0796-C38E-4903-A08C-CA704B3B5D01}</a:tableStyleId>
              </a:tblPr>
              <a:tblGrid>
                <a:gridCol w="82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4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0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1" name="Google Shape;101;p13"/>
          <p:cNvSpPr txBox="1"/>
          <p:nvPr/>
        </p:nvSpPr>
        <p:spPr>
          <a:xfrm>
            <a:off x="2488462" y="3739193"/>
            <a:ext cx="7182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899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Barriers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5373688" y="3739193"/>
            <a:ext cx="11433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899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Accelerators</a:t>
            </a: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3" name="Google Shape;103;p13"/>
          <p:cNvGraphicFramePr/>
          <p:nvPr/>
        </p:nvGraphicFramePr>
        <p:xfrm>
          <a:off x="6832488" y="127084"/>
          <a:ext cx="821700" cy="243850"/>
        </p:xfrm>
        <a:graphic>
          <a:graphicData uri="http://schemas.openxmlformats.org/drawingml/2006/table">
            <a:tbl>
              <a:tblPr>
                <a:noFill/>
                <a:tableStyleId>{B71B0796-C38E-4903-A08C-CA704B3B5D01}</a:tableStyleId>
              </a:tblPr>
              <a:tblGrid>
                <a:gridCol w="82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4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0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DiGiammarino</dc:creator>
  <cp:lastModifiedBy>Peter DiGiammarino</cp:lastModifiedBy>
  <cp:revision>2</cp:revision>
  <dcterms:modified xsi:type="dcterms:W3CDTF">2026-03-25T21:53:22Z</dcterms:modified>
</cp:coreProperties>
</file>