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33" r:id="rId3"/>
    <p:sldMasterId id="2147483764" r:id="rId4"/>
  </p:sldMasterIdLst>
  <p:notesMasterIdLst>
    <p:notesMasterId r:id="rId15"/>
  </p:notesMasterIdLst>
  <p:sldIdLst>
    <p:sldId id="3581" r:id="rId5"/>
    <p:sldId id="267" r:id="rId6"/>
    <p:sldId id="257" r:id="rId7"/>
    <p:sldId id="261" r:id="rId8"/>
    <p:sldId id="258" r:id="rId9"/>
    <p:sldId id="259" r:id="rId10"/>
    <p:sldId id="268" r:id="rId11"/>
    <p:sldId id="266" r:id="rId12"/>
    <p:sldId id="265"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99" d="100"/>
          <a:sy n="99" d="100"/>
        </p:scale>
        <p:origin x="939" y="69"/>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12B6DE-FFB4-45D0-92D8-5F7707D50EC8}" type="datetimeFigureOut">
              <a:rPr lang="en-US" smtClean="0"/>
              <a:t>5/24/2022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C71E1B-9C8A-4353-9824-0669F946FDE5}" type="slidenum">
              <a:rPr lang="en-US" smtClean="0"/>
              <a:t>‹#›</a:t>
            </a:fld>
            <a:endParaRPr lang="en-US"/>
          </a:p>
        </p:txBody>
      </p:sp>
    </p:spTree>
    <p:extLst>
      <p:ext uri="{BB962C8B-B14F-4D97-AF65-F5344CB8AC3E}">
        <p14:creationId xmlns:p14="http://schemas.microsoft.com/office/powerpoint/2010/main" val="1464410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inkedin.com/in/peterdigiammarino/"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intelliven.com/who-what-why/" TargetMode="External"/><Relationship Id="rId5" Type="http://schemas.openxmlformats.org/officeDocument/2006/relationships/hyperlink" Target="https://youtu.be/qPreQQg6amY" TargetMode="External"/><Relationship Id="rId4" Type="http://schemas.openxmlformats.org/officeDocument/2006/relationships/hyperlink" Target="http://www.intelliven.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cs.google.com/forms/d/e/1FAIpQLSdzyc5dD99sAl88pX7ZJe4nScqybFwbIWJgphUBft3q73mKQw/viewform?usp=sf_link"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linkedin.com/company/intelliven-l-l-c-/?viewAsMember=true" TargetMode="External"/><Relationship Id="rId4" Type="http://schemas.openxmlformats.org/officeDocument/2006/relationships/hyperlink" Target="https://mailchi.mp/intelliven/joi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atinLnBrk="0">
              <a:spcBef>
                <a:spcPts val="0"/>
              </a:spcBef>
              <a:spcAft>
                <a:spcPts val="0"/>
              </a:spcAft>
            </a:pPr>
            <a:r>
              <a:rPr lang="en-US" sz="1200" b="1" dirty="0">
                <a:effectLst/>
                <a:latin typeface="Arial" panose="020B0604020202020204" pitchFamily="34" charset="0"/>
              </a:rPr>
              <a:t>Members</a:t>
            </a:r>
            <a:br>
              <a:rPr lang="en-US" sz="1200" b="1" dirty="0">
                <a:effectLst/>
                <a:latin typeface="Arial" panose="020B0604020202020204" pitchFamily="34" charset="0"/>
              </a:rPr>
            </a:br>
            <a:r>
              <a:rPr lang="en-US" sz="1200" b="0" dirty="0">
                <a:effectLst/>
                <a:latin typeface="Arial" panose="020B0604020202020204" pitchFamily="34" charset="0"/>
              </a:rPr>
              <a:t>https://intelliven.com/wp-content/uploads/2022/03/MtL-Workshop-Loris-CEO-Group-v4.pdf</a:t>
            </a:r>
            <a:br>
              <a:rPr lang="en-US" sz="1200" b="1" dirty="0">
                <a:effectLst/>
                <a:latin typeface="Arial" panose="020B0604020202020204" pitchFamily="34" charset="0"/>
              </a:rPr>
            </a:br>
            <a:r>
              <a:rPr lang="en-US" sz="1800" dirty="0">
                <a:solidFill>
                  <a:srgbClr val="000000"/>
                </a:solidFill>
                <a:effectLst/>
                <a:latin typeface="Arial" panose="020B0604020202020204" pitchFamily="34" charset="0"/>
              </a:rPr>
              <a:t>In our upcoming meeting, Professional CEO, </a:t>
            </a:r>
            <a:r>
              <a:rPr lang="en-US" sz="1800" dirty="0">
                <a:solidFill>
                  <a:srgbClr val="1155CC"/>
                </a:solidFill>
                <a:effectLst/>
                <a:latin typeface="Arial" panose="020B0604020202020204" pitchFamily="34" charset="0"/>
                <a:hlinkClick r:id="rId3"/>
              </a:rPr>
              <a:t>Peter DiGiammarino</a:t>
            </a:r>
            <a:r>
              <a:rPr lang="en-US" sz="1800" dirty="0">
                <a:solidFill>
                  <a:srgbClr val="000000"/>
                </a:solidFill>
                <a:effectLst/>
                <a:latin typeface="Arial" panose="020B0604020202020204" pitchFamily="34" charset="0"/>
              </a:rPr>
              <a:t>, founder and managing partner of </a:t>
            </a:r>
            <a:r>
              <a:rPr lang="en-US" sz="1800" dirty="0">
                <a:solidFill>
                  <a:srgbClr val="1155CC"/>
                </a:solidFill>
                <a:effectLst/>
                <a:latin typeface="Arial" panose="020B0604020202020204" pitchFamily="34" charset="0"/>
                <a:hlinkClick r:id="rId4"/>
              </a:rPr>
              <a:t>IntellIVen</a:t>
            </a:r>
            <a:r>
              <a:rPr lang="en-US" sz="1800" dirty="0">
                <a:solidFill>
                  <a:srgbClr val="000000"/>
                </a:solidFill>
                <a:effectLst/>
                <a:latin typeface="Arial" panose="020B0604020202020204" pitchFamily="34" charset="0"/>
              </a:rPr>
              <a:t>, will lead us in a ~90-minute workshop on how a leader and their team can perform better and grow faster by getting aligned on </a:t>
            </a:r>
            <a:r>
              <a:rPr lang="en-US" sz="1800" b="1" dirty="0">
                <a:solidFill>
                  <a:srgbClr val="000000"/>
                </a:solidFill>
                <a:effectLst/>
                <a:latin typeface="Arial" panose="020B0604020202020204" pitchFamily="34" charset="0"/>
              </a:rPr>
              <a:t>WHAT </a:t>
            </a:r>
            <a:r>
              <a:rPr lang="en-US" sz="1800" dirty="0">
                <a:solidFill>
                  <a:srgbClr val="000000"/>
                </a:solidFill>
                <a:effectLst/>
                <a:latin typeface="Arial" panose="020B0604020202020204" pitchFamily="34" charset="0"/>
              </a:rPr>
              <a:t>their organization provides, to </a:t>
            </a:r>
            <a:r>
              <a:rPr lang="en-US" sz="1800" b="1" dirty="0" err="1">
                <a:solidFill>
                  <a:srgbClr val="000000"/>
                </a:solidFill>
                <a:effectLst/>
                <a:latin typeface="Arial" panose="020B0604020202020204" pitchFamily="34" charset="0"/>
              </a:rPr>
              <a:t>WHO</a:t>
            </a:r>
            <a:r>
              <a:rPr lang="en-US" sz="1800" dirty="0" err="1">
                <a:solidFill>
                  <a:srgbClr val="000000"/>
                </a:solidFill>
                <a:effectLst/>
                <a:latin typeface="Arial" panose="020B0604020202020204" pitchFamily="34" charset="0"/>
              </a:rPr>
              <a:t>m</a:t>
            </a:r>
            <a:r>
              <a:rPr lang="en-US" sz="1800" dirty="0">
                <a:solidFill>
                  <a:srgbClr val="000000"/>
                </a:solidFill>
                <a:effectLst/>
                <a:latin typeface="Arial" panose="020B0604020202020204" pitchFamily="34" charset="0"/>
              </a:rPr>
              <a:t>, and </a:t>
            </a:r>
            <a:r>
              <a:rPr lang="en-US" sz="1800" b="1" dirty="0">
                <a:solidFill>
                  <a:srgbClr val="000000"/>
                </a:solidFill>
                <a:effectLst/>
                <a:latin typeface="Arial" panose="020B0604020202020204" pitchFamily="34" charset="0"/>
              </a:rPr>
              <a:t>WHY</a:t>
            </a:r>
            <a:r>
              <a:rPr lang="en-US" sz="1800" dirty="0">
                <a:solidFill>
                  <a:srgbClr val="000000"/>
                </a:solidFill>
                <a:effectLst/>
                <a:latin typeface="Arial" panose="020B0604020202020204" pitchFamily="34" charset="0"/>
              </a:rPr>
              <a:t> customers decide to purchase from the organization.</a:t>
            </a:r>
            <a:endParaRPr lang="en-US" sz="1600" dirty="0">
              <a:effectLst/>
            </a:endParaRPr>
          </a:p>
          <a:p>
            <a:pPr marL="0" marR="0" latinLnBrk="0">
              <a:spcBef>
                <a:spcPts val="0"/>
              </a:spcBef>
              <a:spcAft>
                <a:spcPts val="0"/>
              </a:spcAft>
            </a:pPr>
            <a:r>
              <a:rPr lang="en-US" sz="1800" dirty="0">
                <a:solidFill>
                  <a:srgbClr val="000000"/>
                </a:solidFill>
                <a:effectLst/>
                <a:latin typeface="Arial" panose="020B0604020202020204" pitchFamily="34" charset="0"/>
              </a:rPr>
              <a:t> </a:t>
            </a:r>
            <a:endParaRPr lang="en-US" sz="1600" dirty="0">
              <a:effectLst/>
            </a:endParaRPr>
          </a:p>
          <a:p>
            <a:pPr marL="0" marR="0" latinLnBrk="0">
              <a:spcBef>
                <a:spcPts val="0"/>
              </a:spcBef>
              <a:spcAft>
                <a:spcPts val="0"/>
              </a:spcAft>
            </a:pPr>
            <a:r>
              <a:rPr lang="en-US" sz="1800" b="1" dirty="0">
                <a:solidFill>
                  <a:srgbClr val="000000"/>
                </a:solidFill>
                <a:effectLst/>
                <a:latin typeface="Arial" panose="020B0604020202020204" pitchFamily="34" charset="0"/>
              </a:rPr>
              <a:t>To get the most out of the workshop, please</a:t>
            </a:r>
            <a:r>
              <a:rPr lang="en-US" sz="1800" dirty="0">
                <a:solidFill>
                  <a:srgbClr val="000000"/>
                </a:solidFill>
                <a:effectLst/>
                <a:latin typeface="Arial" panose="020B0604020202020204" pitchFamily="34" charset="0"/>
              </a:rPr>
              <a:t>:</a:t>
            </a:r>
            <a:endParaRPr lang="en-US" sz="1600" dirty="0">
              <a:effectLst/>
            </a:endParaRPr>
          </a:p>
          <a:p>
            <a:pPr marL="0" marR="0" latinLnBrk="0">
              <a:spcBef>
                <a:spcPts val="0"/>
              </a:spcBef>
              <a:spcAft>
                <a:spcPts val="1200"/>
              </a:spcAft>
            </a:pPr>
            <a:r>
              <a:rPr lang="en-US" sz="1800" dirty="0">
                <a:effectLst/>
                <a:latin typeface="Arial" panose="020B0604020202020204" pitchFamily="34" charset="0"/>
              </a:rPr>
              <a:t>• </a:t>
            </a:r>
            <a:r>
              <a:rPr lang="en-US" sz="1800" dirty="0">
                <a:solidFill>
                  <a:srgbClr val="000000"/>
                </a:solidFill>
                <a:effectLst/>
                <a:latin typeface="Arial" panose="020B0604020202020204" pitchFamily="34" charset="0"/>
              </a:rPr>
              <a:t>Watch this ~5-minute </a:t>
            </a:r>
            <a:r>
              <a:rPr lang="en-US" sz="1800" dirty="0">
                <a:solidFill>
                  <a:srgbClr val="1155CC"/>
                </a:solidFill>
                <a:effectLst/>
                <a:latin typeface="Arial" panose="020B0604020202020204" pitchFamily="34" charset="0"/>
                <a:hlinkClick r:id="rId5"/>
              </a:rPr>
              <a:t>Get Clear</a:t>
            </a:r>
            <a:r>
              <a:rPr lang="en-US" sz="1800" dirty="0">
                <a:solidFill>
                  <a:srgbClr val="000000"/>
                </a:solidFill>
                <a:effectLst/>
                <a:latin typeface="Arial" panose="020B0604020202020204" pitchFamily="34" charset="0"/>
              </a:rPr>
              <a:t> video that sets the stage</a:t>
            </a:r>
            <a:endParaRPr lang="en-US" sz="1600" dirty="0">
              <a:effectLst/>
            </a:endParaRPr>
          </a:p>
          <a:p>
            <a:pPr marL="0" marR="0" latinLnBrk="0">
              <a:spcBef>
                <a:spcPts val="0"/>
              </a:spcBef>
              <a:spcAft>
                <a:spcPts val="800"/>
              </a:spcAft>
            </a:pPr>
            <a:r>
              <a:rPr lang="en-US" sz="1800" dirty="0">
                <a:effectLst/>
                <a:latin typeface="Arial" panose="020B0604020202020204" pitchFamily="34" charset="0"/>
              </a:rPr>
              <a:t>• </a:t>
            </a:r>
            <a:r>
              <a:rPr lang="en-US" sz="1800" dirty="0">
                <a:solidFill>
                  <a:srgbClr val="000000"/>
                </a:solidFill>
                <a:effectLst/>
                <a:latin typeface="Arial" panose="020B0604020202020204" pitchFamily="34" charset="0"/>
              </a:rPr>
              <a:t>Fill out this </a:t>
            </a:r>
            <a:r>
              <a:rPr lang="en-US" sz="1800" dirty="0">
                <a:solidFill>
                  <a:srgbClr val="1155CC"/>
                </a:solidFill>
                <a:effectLst/>
                <a:latin typeface="Arial" panose="020B0604020202020204" pitchFamily="34" charset="0"/>
                <a:hlinkClick r:id="rId6"/>
              </a:rPr>
              <a:t>WHAT-WHO-WHY Template</a:t>
            </a:r>
            <a:r>
              <a:rPr lang="en-US" sz="1800" b="1" dirty="0">
                <a:solidFill>
                  <a:srgbClr val="000000"/>
                </a:solidFill>
                <a:effectLst/>
                <a:latin typeface="Arial" panose="020B0604020202020204" pitchFamily="34" charset="0"/>
              </a:rPr>
              <a:t> with your own organization in mind.</a:t>
            </a:r>
            <a:r>
              <a:rPr lang="en-US" sz="1800" dirty="0">
                <a:solidFill>
                  <a:srgbClr val="000000"/>
                </a:solidFill>
                <a:effectLst/>
                <a:latin typeface="Arial" panose="020B0604020202020204" pitchFamily="34" charset="0"/>
              </a:rPr>
              <a:t> </a:t>
            </a:r>
          </a:p>
          <a:p>
            <a:pPr marL="0" marR="0" latinLnBrk="0">
              <a:spcBef>
                <a:spcPts val="0"/>
              </a:spcBef>
              <a:spcAft>
                <a:spcPts val="800"/>
              </a:spcAft>
            </a:pPr>
            <a:endParaRPr lang="en-US" sz="1600" dirty="0">
              <a:effectLst/>
            </a:endParaRPr>
          </a:p>
          <a:p>
            <a:pPr marL="0" marR="0" latinLnBrk="0">
              <a:spcBef>
                <a:spcPts val="0"/>
              </a:spcBef>
              <a:spcAft>
                <a:spcPts val="1200"/>
              </a:spcAft>
            </a:pPr>
            <a:r>
              <a:rPr lang="en-US" sz="1600" dirty="0">
                <a:effectLst/>
                <a:latin typeface="Arial" panose="020B0604020202020204" pitchFamily="34" charset="0"/>
              </a:rPr>
              <a:t>If you would like, for an even richer experience, you are welcome to pass on the above instructions to your top team members to follow on their own, without collaborating with you or each other!</a:t>
            </a:r>
            <a:endParaRPr lang="en-US" sz="1600" dirty="0">
              <a:effectLst/>
            </a:endParaRPr>
          </a:p>
          <a:p>
            <a:pPr algn="l" rtl="0"/>
            <a:endParaRPr lang="en-US" b="0" i="0" dirty="0">
              <a:solidFill>
                <a:srgbClr val="222222"/>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8DC11-2B1C-44FD-9953-3D09B93FF2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185870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kumimoji="1" sz="2200" b="1">
                <a:solidFill>
                  <a:schemeClr val="tx1"/>
                </a:solidFill>
                <a:latin typeface="Arial Narrow" pitchFamily="34" charset="0"/>
                <a:ea typeface="ＭＳ Ｐゴシック" pitchFamily="34" charset="-128"/>
              </a:defRPr>
            </a:lvl1pPr>
            <a:lvl2pPr marL="729057" indent="-280406">
              <a:defRPr kumimoji="1" sz="2200" b="1">
                <a:solidFill>
                  <a:schemeClr val="tx1"/>
                </a:solidFill>
                <a:latin typeface="Arial Narrow" pitchFamily="34" charset="0"/>
                <a:ea typeface="ＭＳ Ｐゴシック" pitchFamily="34" charset="-128"/>
              </a:defRPr>
            </a:lvl2pPr>
            <a:lvl3pPr marL="1121626" indent="-224325">
              <a:defRPr kumimoji="1" sz="2200" b="1">
                <a:solidFill>
                  <a:schemeClr val="tx1"/>
                </a:solidFill>
                <a:latin typeface="Arial Narrow" pitchFamily="34" charset="0"/>
                <a:ea typeface="ＭＳ Ｐゴシック" pitchFamily="34" charset="-128"/>
              </a:defRPr>
            </a:lvl3pPr>
            <a:lvl4pPr marL="1570276" indent="-224325">
              <a:defRPr kumimoji="1" sz="2200" b="1">
                <a:solidFill>
                  <a:schemeClr val="tx1"/>
                </a:solidFill>
                <a:latin typeface="Arial Narrow" pitchFamily="34" charset="0"/>
                <a:ea typeface="ＭＳ Ｐゴシック" pitchFamily="34" charset="-128"/>
              </a:defRPr>
            </a:lvl4pPr>
            <a:lvl5pPr marL="2018927" indent="-224325">
              <a:defRPr kumimoji="1" sz="2200" b="1">
                <a:solidFill>
                  <a:schemeClr val="tx1"/>
                </a:solidFill>
                <a:latin typeface="Arial Narrow" pitchFamily="34" charset="0"/>
                <a:ea typeface="ＭＳ Ｐゴシック" pitchFamily="34" charset="-128"/>
              </a:defRPr>
            </a:lvl5pPr>
            <a:lvl6pPr marL="2467577" indent="-224325"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6pPr>
            <a:lvl7pPr marL="2916227" indent="-224325"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7pPr>
            <a:lvl8pPr marL="3364878" indent="-224325"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8pPr>
            <a:lvl9pPr marL="3813528" indent="-224325"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9pPr>
          </a:lstStyle>
          <a:p>
            <a:fld id="{A8E138BA-35CB-481D-B095-FF0B753251DA}" type="slidenum">
              <a:rPr kumimoji="0" lang="en-US" altLang="en-US" sz="1200" b="0">
                <a:solidFill>
                  <a:prstClr val="black"/>
                </a:solidFill>
                <a:latin typeface="Times New Roman" pitchFamily="18" charset="0"/>
              </a:rPr>
              <a:pPr/>
              <a:t>3</a:t>
            </a:fld>
            <a:endParaRPr kumimoji="0" lang="en-US" altLang="en-US" sz="1200" b="0">
              <a:solidFill>
                <a:prstClr val="black"/>
              </a:solidFill>
              <a:latin typeface="Times New Roman" pitchFamily="18" charset="0"/>
            </a:endParaRPr>
          </a:p>
        </p:txBody>
      </p:sp>
      <p:sp>
        <p:nvSpPr>
          <p:cNvPr id="90115" name="Rectangle 2"/>
          <p:cNvSpPr>
            <a:spLocks noGrp="1" noRot="1" noChangeAspect="1" noChangeArrowheads="1" noTextEdit="1"/>
          </p:cNvSpPr>
          <p:nvPr>
            <p:ph type="sldImg"/>
          </p:nvPr>
        </p:nvSpPr>
        <p:spPr>
          <a:xfrm>
            <a:off x="381000" y="685800"/>
            <a:ext cx="6096000" cy="3429000"/>
          </a:xfrm>
          <a:ln/>
        </p:spPr>
      </p:sp>
      <p:sp>
        <p:nvSpPr>
          <p:cNvPr id="9011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kumimoji="1" sz="2200" b="1">
                <a:solidFill>
                  <a:schemeClr val="tx1"/>
                </a:solidFill>
                <a:latin typeface="Arial Narrow" pitchFamily="34" charset="0"/>
                <a:ea typeface="ＭＳ Ｐゴシック" pitchFamily="34" charset="-128"/>
              </a:defRPr>
            </a:lvl1pPr>
            <a:lvl2pPr marL="729057" indent="-280406">
              <a:defRPr kumimoji="1" sz="2200" b="1">
                <a:solidFill>
                  <a:schemeClr val="tx1"/>
                </a:solidFill>
                <a:latin typeface="Arial Narrow" pitchFamily="34" charset="0"/>
                <a:ea typeface="ＭＳ Ｐゴシック" pitchFamily="34" charset="-128"/>
              </a:defRPr>
            </a:lvl2pPr>
            <a:lvl3pPr marL="1121626" indent="-224325">
              <a:defRPr kumimoji="1" sz="2200" b="1">
                <a:solidFill>
                  <a:schemeClr val="tx1"/>
                </a:solidFill>
                <a:latin typeface="Arial Narrow" pitchFamily="34" charset="0"/>
                <a:ea typeface="ＭＳ Ｐゴシック" pitchFamily="34" charset="-128"/>
              </a:defRPr>
            </a:lvl3pPr>
            <a:lvl4pPr marL="1570276" indent="-224325">
              <a:defRPr kumimoji="1" sz="2200" b="1">
                <a:solidFill>
                  <a:schemeClr val="tx1"/>
                </a:solidFill>
                <a:latin typeface="Arial Narrow" pitchFamily="34" charset="0"/>
                <a:ea typeface="ＭＳ Ｐゴシック" pitchFamily="34" charset="-128"/>
              </a:defRPr>
            </a:lvl4pPr>
            <a:lvl5pPr marL="2018927" indent="-224325">
              <a:defRPr kumimoji="1" sz="2200" b="1">
                <a:solidFill>
                  <a:schemeClr val="tx1"/>
                </a:solidFill>
                <a:latin typeface="Arial Narrow" pitchFamily="34" charset="0"/>
                <a:ea typeface="ＭＳ Ｐゴシック" pitchFamily="34" charset="-128"/>
              </a:defRPr>
            </a:lvl5pPr>
            <a:lvl6pPr marL="2467577" indent="-224325"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6pPr>
            <a:lvl7pPr marL="2916227" indent="-224325"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7pPr>
            <a:lvl8pPr marL="3364878" indent="-224325"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8pPr>
            <a:lvl9pPr marL="3813528" indent="-224325"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9pPr>
          </a:lstStyle>
          <a:p>
            <a:fld id="{A8E138BA-35CB-481D-B095-FF0B753251DA}" type="slidenum">
              <a:rPr kumimoji="0" lang="en-US" altLang="en-US" sz="1200" b="0">
                <a:solidFill>
                  <a:prstClr val="black"/>
                </a:solidFill>
                <a:latin typeface="Times New Roman" pitchFamily="18" charset="0"/>
              </a:rPr>
              <a:pPr/>
              <a:t>4</a:t>
            </a:fld>
            <a:endParaRPr kumimoji="0" lang="en-US" altLang="en-US" sz="1200" b="0">
              <a:solidFill>
                <a:prstClr val="black"/>
              </a:solidFill>
              <a:latin typeface="Times New Roman" pitchFamily="18" charset="0"/>
            </a:endParaRPr>
          </a:p>
        </p:txBody>
      </p:sp>
      <p:sp>
        <p:nvSpPr>
          <p:cNvPr id="90115" name="Rectangle 2"/>
          <p:cNvSpPr>
            <a:spLocks noGrp="1" noRot="1" noChangeAspect="1" noChangeArrowheads="1" noTextEdit="1"/>
          </p:cNvSpPr>
          <p:nvPr>
            <p:ph type="sldImg"/>
          </p:nvPr>
        </p:nvSpPr>
        <p:spPr>
          <a:xfrm>
            <a:off x="381000" y="685800"/>
            <a:ext cx="6096000" cy="3429000"/>
          </a:xfrm>
          <a:ln/>
        </p:spPr>
      </p:sp>
      <p:sp>
        <p:nvSpPr>
          <p:cNvPr id="9011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kumimoji="1" sz="2200" b="1">
                <a:solidFill>
                  <a:schemeClr val="tx1"/>
                </a:solidFill>
                <a:latin typeface="Arial Narrow" pitchFamily="34" charset="0"/>
                <a:ea typeface="ＭＳ Ｐゴシック" pitchFamily="34" charset="-128"/>
              </a:defRPr>
            </a:lvl1pPr>
            <a:lvl2pPr marL="729057" indent="-280406">
              <a:defRPr kumimoji="1" sz="2200" b="1">
                <a:solidFill>
                  <a:schemeClr val="tx1"/>
                </a:solidFill>
                <a:latin typeface="Arial Narrow" pitchFamily="34" charset="0"/>
                <a:ea typeface="ＭＳ Ｐゴシック" pitchFamily="34" charset="-128"/>
              </a:defRPr>
            </a:lvl2pPr>
            <a:lvl3pPr marL="1121626" indent="-224325">
              <a:defRPr kumimoji="1" sz="2200" b="1">
                <a:solidFill>
                  <a:schemeClr val="tx1"/>
                </a:solidFill>
                <a:latin typeface="Arial Narrow" pitchFamily="34" charset="0"/>
                <a:ea typeface="ＭＳ Ｐゴシック" pitchFamily="34" charset="-128"/>
              </a:defRPr>
            </a:lvl3pPr>
            <a:lvl4pPr marL="1570276" indent="-224325">
              <a:defRPr kumimoji="1" sz="2200" b="1">
                <a:solidFill>
                  <a:schemeClr val="tx1"/>
                </a:solidFill>
                <a:latin typeface="Arial Narrow" pitchFamily="34" charset="0"/>
                <a:ea typeface="ＭＳ Ｐゴシック" pitchFamily="34" charset="-128"/>
              </a:defRPr>
            </a:lvl4pPr>
            <a:lvl5pPr marL="2018927" indent="-224325">
              <a:defRPr kumimoji="1" sz="2200" b="1">
                <a:solidFill>
                  <a:schemeClr val="tx1"/>
                </a:solidFill>
                <a:latin typeface="Arial Narrow" pitchFamily="34" charset="0"/>
                <a:ea typeface="ＭＳ Ｐゴシック" pitchFamily="34" charset="-128"/>
              </a:defRPr>
            </a:lvl5pPr>
            <a:lvl6pPr marL="2467577" indent="-224325"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6pPr>
            <a:lvl7pPr marL="2916227" indent="-224325"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7pPr>
            <a:lvl8pPr marL="3364878" indent="-224325"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8pPr>
            <a:lvl9pPr marL="3813528" indent="-224325"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9pPr>
          </a:lstStyle>
          <a:p>
            <a:fld id="{A8E138BA-35CB-481D-B095-FF0B753251DA}" type="slidenum">
              <a:rPr kumimoji="0" lang="en-US" altLang="en-US" sz="1200" b="0">
                <a:solidFill>
                  <a:prstClr val="black"/>
                </a:solidFill>
                <a:latin typeface="Times New Roman" pitchFamily="18" charset="0"/>
              </a:rPr>
              <a:pPr/>
              <a:t>5</a:t>
            </a:fld>
            <a:endParaRPr kumimoji="0" lang="en-US" altLang="en-US" sz="1200" b="0">
              <a:solidFill>
                <a:prstClr val="black"/>
              </a:solidFill>
              <a:latin typeface="Times New Roman" pitchFamily="18" charset="0"/>
            </a:endParaRPr>
          </a:p>
        </p:txBody>
      </p:sp>
      <p:sp>
        <p:nvSpPr>
          <p:cNvPr id="90115" name="Rectangle 2"/>
          <p:cNvSpPr>
            <a:spLocks noGrp="1" noRot="1" noChangeAspect="1" noChangeArrowheads="1" noTextEdit="1"/>
          </p:cNvSpPr>
          <p:nvPr>
            <p:ph type="sldImg"/>
          </p:nvPr>
        </p:nvSpPr>
        <p:spPr>
          <a:xfrm>
            <a:off x="381000" y="685800"/>
            <a:ext cx="6096000" cy="3429000"/>
          </a:xfrm>
          <a:ln/>
        </p:spPr>
      </p:sp>
      <p:sp>
        <p:nvSpPr>
          <p:cNvPr id="9011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kumimoji="1" sz="2200" b="1">
                <a:solidFill>
                  <a:schemeClr val="tx1"/>
                </a:solidFill>
                <a:latin typeface="Arial Narrow" pitchFamily="34" charset="0"/>
                <a:ea typeface="ＭＳ Ｐゴシック" pitchFamily="34" charset="-128"/>
              </a:defRPr>
            </a:lvl1pPr>
            <a:lvl2pPr marL="729057" indent="-280406">
              <a:defRPr kumimoji="1" sz="2200" b="1">
                <a:solidFill>
                  <a:schemeClr val="tx1"/>
                </a:solidFill>
                <a:latin typeface="Arial Narrow" pitchFamily="34" charset="0"/>
                <a:ea typeface="ＭＳ Ｐゴシック" pitchFamily="34" charset="-128"/>
              </a:defRPr>
            </a:lvl2pPr>
            <a:lvl3pPr marL="1121626" indent="-224325">
              <a:defRPr kumimoji="1" sz="2200" b="1">
                <a:solidFill>
                  <a:schemeClr val="tx1"/>
                </a:solidFill>
                <a:latin typeface="Arial Narrow" pitchFamily="34" charset="0"/>
                <a:ea typeface="ＭＳ Ｐゴシック" pitchFamily="34" charset="-128"/>
              </a:defRPr>
            </a:lvl3pPr>
            <a:lvl4pPr marL="1570276" indent="-224325">
              <a:defRPr kumimoji="1" sz="2200" b="1">
                <a:solidFill>
                  <a:schemeClr val="tx1"/>
                </a:solidFill>
                <a:latin typeface="Arial Narrow" pitchFamily="34" charset="0"/>
                <a:ea typeface="ＭＳ Ｐゴシック" pitchFamily="34" charset="-128"/>
              </a:defRPr>
            </a:lvl4pPr>
            <a:lvl5pPr marL="2018927" indent="-224325">
              <a:defRPr kumimoji="1" sz="2200" b="1">
                <a:solidFill>
                  <a:schemeClr val="tx1"/>
                </a:solidFill>
                <a:latin typeface="Arial Narrow" pitchFamily="34" charset="0"/>
                <a:ea typeface="ＭＳ Ｐゴシック" pitchFamily="34" charset="-128"/>
              </a:defRPr>
            </a:lvl5pPr>
            <a:lvl6pPr marL="2467577" indent="-224325"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6pPr>
            <a:lvl7pPr marL="2916227" indent="-224325"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7pPr>
            <a:lvl8pPr marL="3364878" indent="-224325"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8pPr>
            <a:lvl9pPr marL="3813528" indent="-224325"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9pPr>
          </a:lstStyle>
          <a:p>
            <a:fld id="{A8E138BA-35CB-481D-B095-FF0B753251DA}" type="slidenum">
              <a:rPr kumimoji="0" lang="en-US" altLang="en-US" sz="1200" b="0">
                <a:solidFill>
                  <a:prstClr val="black"/>
                </a:solidFill>
                <a:latin typeface="Times New Roman" pitchFamily="18" charset="0"/>
              </a:rPr>
              <a:pPr/>
              <a:t>6</a:t>
            </a:fld>
            <a:endParaRPr kumimoji="0" lang="en-US" altLang="en-US" sz="1200" b="0">
              <a:solidFill>
                <a:prstClr val="black"/>
              </a:solidFill>
              <a:latin typeface="Times New Roman" pitchFamily="18" charset="0"/>
            </a:endParaRPr>
          </a:p>
        </p:txBody>
      </p:sp>
      <p:sp>
        <p:nvSpPr>
          <p:cNvPr id="90115" name="Rectangle 2"/>
          <p:cNvSpPr>
            <a:spLocks noGrp="1" noRot="1" noChangeAspect="1" noChangeArrowheads="1" noTextEdit="1"/>
          </p:cNvSpPr>
          <p:nvPr>
            <p:ph type="sldImg"/>
          </p:nvPr>
        </p:nvSpPr>
        <p:spPr>
          <a:xfrm>
            <a:off x="381000" y="685800"/>
            <a:ext cx="6096000" cy="3429000"/>
          </a:xfrm>
          <a:ln/>
        </p:spPr>
      </p:sp>
      <p:sp>
        <p:nvSpPr>
          <p:cNvPr id="9011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kumimoji="1" sz="2200" b="1">
                <a:solidFill>
                  <a:schemeClr val="tx1"/>
                </a:solidFill>
                <a:latin typeface="Arial Narrow" pitchFamily="34" charset="0"/>
                <a:ea typeface="ＭＳ Ｐゴシック" pitchFamily="34" charset="-128"/>
              </a:defRPr>
            </a:lvl1pPr>
            <a:lvl2pPr marL="729057" indent="-280406">
              <a:defRPr kumimoji="1" sz="2200" b="1">
                <a:solidFill>
                  <a:schemeClr val="tx1"/>
                </a:solidFill>
                <a:latin typeface="Arial Narrow" pitchFamily="34" charset="0"/>
                <a:ea typeface="ＭＳ Ｐゴシック" pitchFamily="34" charset="-128"/>
              </a:defRPr>
            </a:lvl2pPr>
            <a:lvl3pPr marL="1121626" indent="-224325">
              <a:defRPr kumimoji="1" sz="2200" b="1">
                <a:solidFill>
                  <a:schemeClr val="tx1"/>
                </a:solidFill>
                <a:latin typeface="Arial Narrow" pitchFamily="34" charset="0"/>
                <a:ea typeface="ＭＳ Ｐゴシック" pitchFamily="34" charset="-128"/>
              </a:defRPr>
            </a:lvl3pPr>
            <a:lvl4pPr marL="1570276" indent="-224325">
              <a:defRPr kumimoji="1" sz="2200" b="1">
                <a:solidFill>
                  <a:schemeClr val="tx1"/>
                </a:solidFill>
                <a:latin typeface="Arial Narrow" pitchFamily="34" charset="0"/>
                <a:ea typeface="ＭＳ Ｐゴシック" pitchFamily="34" charset="-128"/>
              </a:defRPr>
            </a:lvl4pPr>
            <a:lvl5pPr marL="2018927" indent="-224325">
              <a:defRPr kumimoji="1" sz="2200" b="1">
                <a:solidFill>
                  <a:schemeClr val="tx1"/>
                </a:solidFill>
                <a:latin typeface="Arial Narrow" pitchFamily="34" charset="0"/>
                <a:ea typeface="ＭＳ Ｐゴシック" pitchFamily="34" charset="-128"/>
              </a:defRPr>
            </a:lvl5pPr>
            <a:lvl6pPr marL="2467577" indent="-224325"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6pPr>
            <a:lvl7pPr marL="2916227" indent="-224325"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7pPr>
            <a:lvl8pPr marL="3364878" indent="-224325"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8pPr>
            <a:lvl9pPr marL="3813528" indent="-224325"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9pPr>
          </a:lstStyle>
          <a:p>
            <a:fld id="{A8E138BA-35CB-481D-B095-FF0B753251DA}" type="slidenum">
              <a:rPr kumimoji="0" lang="en-US" altLang="en-US" sz="1200" b="0">
                <a:solidFill>
                  <a:prstClr val="black"/>
                </a:solidFill>
                <a:latin typeface="Times New Roman" pitchFamily="18" charset="0"/>
              </a:rPr>
              <a:pPr/>
              <a:t>7</a:t>
            </a:fld>
            <a:endParaRPr kumimoji="0" lang="en-US" altLang="en-US" sz="1200" b="0">
              <a:solidFill>
                <a:prstClr val="black"/>
              </a:solidFill>
              <a:latin typeface="Times New Roman" pitchFamily="18" charset="0"/>
            </a:endParaRPr>
          </a:p>
        </p:txBody>
      </p:sp>
      <p:sp>
        <p:nvSpPr>
          <p:cNvPr id="90115" name="Rectangle 2"/>
          <p:cNvSpPr>
            <a:spLocks noGrp="1" noRot="1" noChangeAspect="1" noChangeArrowheads="1" noTextEdit="1"/>
          </p:cNvSpPr>
          <p:nvPr>
            <p:ph type="sldImg"/>
          </p:nvPr>
        </p:nvSpPr>
        <p:spPr>
          <a:xfrm>
            <a:off x="381000" y="685800"/>
            <a:ext cx="6096000" cy="3429000"/>
          </a:xfrm>
          <a:ln/>
        </p:spPr>
      </p:sp>
      <p:sp>
        <p:nvSpPr>
          <p:cNvPr id="9011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71E1B-9C8A-4353-9824-0669F946FDE5}" type="slidenum">
              <a:rPr lang="en-US" smtClean="0"/>
              <a:t>8</a:t>
            </a:fld>
            <a:endParaRPr lang="en-US"/>
          </a:p>
        </p:txBody>
      </p:sp>
    </p:spTree>
    <p:extLst>
      <p:ext uri="{BB962C8B-B14F-4D97-AF65-F5344CB8AC3E}">
        <p14:creationId xmlns:p14="http://schemas.microsoft.com/office/powerpoint/2010/main" val="3144066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E6F854-546B-B041-A911-35198225E30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729693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5"/>
        <p:cNvGrpSpPr/>
        <p:nvPr/>
      </p:nvGrpSpPr>
      <p:grpSpPr>
        <a:xfrm>
          <a:off x="0" y="0"/>
          <a:ext cx="0" cy="0"/>
          <a:chOff x="0" y="0"/>
          <a:chExt cx="0" cy="0"/>
        </a:xfrm>
      </p:grpSpPr>
      <p:sp>
        <p:nvSpPr>
          <p:cNvPr id="2456" name="Google Shape;2456;p37: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7" name="Google Shape;2457;p37:notes"/>
          <p:cNvSpPr txBox="1">
            <a:spLocks noGrp="1"/>
          </p:cNvSpPr>
          <p:nvPr>
            <p:ph type="body" idx="1"/>
          </p:nvPr>
        </p:nvSpPr>
        <p:spPr>
          <a:xfrm>
            <a:off x="701040" y="4444861"/>
            <a:ext cx="5608320" cy="3636705"/>
          </a:xfrm>
          <a:prstGeom prst="rect">
            <a:avLst/>
          </a:prstGeom>
          <a:noFill/>
          <a:ln>
            <a:noFill/>
          </a:ln>
        </p:spPr>
        <p:txBody>
          <a:bodyPr spcFirstLastPara="1" wrap="square" lIns="92815" tIns="46395" rIns="92815" bIns="46395" anchor="t" anchorCtr="0">
            <a:noAutofit/>
          </a:bodyPr>
          <a:lstStyle/>
          <a:p>
            <a:pPr marL="0" indent="0">
              <a:buClr>
                <a:schemeClr val="hlink"/>
              </a:buClr>
            </a:pPr>
            <a:r>
              <a:rPr lang="en-US"/>
              <a:t>2:55</a:t>
            </a:r>
            <a:endParaRPr/>
          </a:p>
          <a:p>
            <a:pPr marL="0" indent="0">
              <a:buClr>
                <a:schemeClr val="hlink"/>
              </a:buClr>
            </a:pPr>
            <a:r>
              <a:rPr lang="en-US" u="sng">
                <a:solidFill>
                  <a:schemeClr val="hlink"/>
                </a:solidFill>
                <a:latin typeface="Arial"/>
                <a:ea typeface="Arial"/>
                <a:cs typeface="Arial"/>
                <a:sym typeface="Arial"/>
                <a:hlinkClick r:id="rId3"/>
              </a:rPr>
              <a:t>FEEDBACK SURVEY: https://docs.google.com/forms/d/e/1FAIpQLSdzyc5dD99sAl88pX7ZJe4nScqybFwbIWJgphUBft3q73mKQw/viewform?usp=sf_link</a:t>
            </a:r>
            <a:endParaRPr>
              <a:latin typeface="Arial"/>
              <a:ea typeface="Arial"/>
              <a:cs typeface="Arial"/>
              <a:sym typeface="Arial"/>
            </a:endParaRPr>
          </a:p>
          <a:p>
            <a:pPr marL="0" indent="0">
              <a:buClr>
                <a:schemeClr val="dk1"/>
              </a:buClr>
            </a:pPr>
            <a:endParaRPr>
              <a:latin typeface="Arial"/>
              <a:ea typeface="Arial"/>
              <a:cs typeface="Arial"/>
              <a:sym typeface="Arial"/>
            </a:endParaRPr>
          </a:p>
          <a:p>
            <a:pPr marL="0" indent="0">
              <a:buClr>
                <a:schemeClr val="hlink"/>
              </a:buClr>
            </a:pPr>
            <a:r>
              <a:rPr lang="en-US" u="sng">
                <a:solidFill>
                  <a:schemeClr val="hlink"/>
                </a:solidFill>
                <a:latin typeface="Arial"/>
                <a:ea typeface="Arial"/>
                <a:cs typeface="Arial"/>
                <a:sym typeface="Arial"/>
                <a:hlinkClick r:id="rId4"/>
              </a:rPr>
              <a:t>SUBSCRIBE TO INTELLIVEN: https://mailchi.mp/intelliven/join</a:t>
            </a:r>
            <a:endParaRPr>
              <a:latin typeface="Arial"/>
              <a:ea typeface="Arial"/>
              <a:cs typeface="Arial"/>
              <a:sym typeface="Arial"/>
            </a:endParaRPr>
          </a:p>
          <a:p>
            <a:pPr marL="0" indent="0">
              <a:buClr>
                <a:schemeClr val="dk1"/>
              </a:buClr>
            </a:pPr>
            <a:endParaRPr>
              <a:latin typeface="Arial"/>
              <a:ea typeface="Arial"/>
              <a:cs typeface="Arial"/>
              <a:sym typeface="Arial"/>
            </a:endParaRPr>
          </a:p>
          <a:p>
            <a:pPr marL="0" indent="0">
              <a:buClr>
                <a:schemeClr val="hlink"/>
              </a:buClr>
            </a:pPr>
            <a:r>
              <a:rPr lang="en-US" u="sng">
                <a:solidFill>
                  <a:schemeClr val="hlink"/>
                </a:solidFill>
                <a:latin typeface="Arial"/>
                <a:ea typeface="Arial"/>
                <a:cs typeface="Arial"/>
                <a:sym typeface="Arial"/>
                <a:hlinkClick r:id="rId5"/>
              </a:rPr>
              <a:t>FOLLOW INTELLIVEN ON LIKEDIN: https://www.linkedin.com/company/intelliven-l-l-c-/?viewAsMember=true</a:t>
            </a:r>
            <a:endParaRPr>
              <a:latin typeface="Arial"/>
              <a:ea typeface="Arial"/>
              <a:cs typeface="Arial"/>
              <a:sym typeface="Arial"/>
            </a:endParaRPr>
          </a:p>
        </p:txBody>
      </p:sp>
      <p:sp>
        <p:nvSpPr>
          <p:cNvPr id="2458" name="Google Shape;2458;p37:notes"/>
          <p:cNvSpPr txBox="1">
            <a:spLocks noGrp="1"/>
          </p:cNvSpPr>
          <p:nvPr>
            <p:ph type="sldNum" idx="12"/>
          </p:nvPr>
        </p:nvSpPr>
        <p:spPr>
          <a:xfrm>
            <a:off x="3970938" y="8772669"/>
            <a:ext cx="3037840" cy="463407"/>
          </a:xfrm>
          <a:prstGeom prst="rect">
            <a:avLst/>
          </a:prstGeom>
          <a:noFill/>
          <a:ln>
            <a:noFill/>
          </a:ln>
        </p:spPr>
        <p:txBody>
          <a:bodyPr spcFirstLastPara="1" wrap="square" lIns="92815" tIns="46395" rIns="92815" bIns="4639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Main Title Slide">
    <p:bg bwMode="gray">
      <p:bgPr>
        <a:solidFill>
          <a:srgbClr val="0066FF"/>
        </a:solidFill>
        <a:effectLst/>
      </p:bgPr>
    </p:bg>
    <p:spTree>
      <p:nvGrpSpPr>
        <p:cNvPr id="1" name=""/>
        <p:cNvGrpSpPr/>
        <p:nvPr/>
      </p:nvGrpSpPr>
      <p:grpSpPr>
        <a:xfrm>
          <a:off x="0" y="0"/>
          <a:ext cx="0" cy="0"/>
          <a:chOff x="0" y="0"/>
          <a:chExt cx="0" cy="0"/>
        </a:xfrm>
      </p:grpSpPr>
      <p:sp>
        <p:nvSpPr>
          <p:cNvPr id="3080" name="Rectangle 8"/>
          <p:cNvSpPr>
            <a:spLocks noGrp="1" noChangeArrowheads="1"/>
          </p:cNvSpPr>
          <p:nvPr>
            <p:ph type="ctrTitle" sz="quarter"/>
          </p:nvPr>
        </p:nvSpPr>
        <p:spPr bwMode="white">
          <a:xfrm>
            <a:off x="611717" y="695671"/>
            <a:ext cx="10972800" cy="2741613"/>
          </a:xfrm>
        </p:spPr>
        <p:txBody>
          <a:bodyPr/>
          <a:lstStyle>
            <a:lvl1pPr>
              <a:defRPr sz="5000" b="0">
                <a:solidFill>
                  <a:schemeClr val="bg1"/>
                </a:solidFill>
              </a:defRPr>
            </a:lvl1pPr>
          </a:lstStyle>
          <a:p>
            <a:r>
              <a:rPr lang="en-US"/>
              <a:t>Click to edit Master title style</a:t>
            </a:r>
          </a:p>
        </p:txBody>
      </p:sp>
      <p:sp>
        <p:nvSpPr>
          <p:cNvPr id="3" name="Text Placeholder 3"/>
          <p:cNvSpPr>
            <a:spLocks noGrp="1"/>
          </p:cNvSpPr>
          <p:nvPr>
            <p:ph idx="1"/>
          </p:nvPr>
        </p:nvSpPr>
        <p:spPr bwMode="auto">
          <a:xfrm>
            <a:off x="619669" y="5065091"/>
            <a:ext cx="10985500" cy="1313243"/>
          </a:xfrm>
          <a:prstGeom prst="rect">
            <a:avLst/>
          </a:prstGeom>
          <a:noFill/>
          <a:ln w="9525">
            <a:noFill/>
            <a:miter lim="800000"/>
            <a:headEnd/>
            <a:tailEnd/>
          </a:ln>
        </p:spPr>
        <p:txBody>
          <a:bodyPr anchor="b"/>
          <a:lstStyle>
            <a:lvl1pPr marL="0" indent="0">
              <a:buNone/>
              <a:defRPr sz="2000">
                <a:solidFill>
                  <a:schemeClr val="bg1"/>
                </a:solidFill>
              </a:defRPr>
            </a:lvl1pPr>
          </a:lstStyle>
          <a:p>
            <a:pPr lvl="0"/>
            <a:r>
              <a:rPr lang="en-US">
                <a:sym typeface="Arial" pitchFamily="-110" charset="0"/>
              </a:rPr>
              <a:t>Click to edit Master text styles</a:t>
            </a:r>
          </a:p>
        </p:txBody>
      </p:sp>
    </p:spTree>
    <p:extLst>
      <p:ext uri="{BB962C8B-B14F-4D97-AF65-F5344CB8AC3E}">
        <p14:creationId xmlns:p14="http://schemas.microsoft.com/office/powerpoint/2010/main" val="308611254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685800"/>
          </a:xfrm>
        </p:spPr>
        <p:txBody>
          <a:bodyPr/>
          <a:lstStyle/>
          <a:p>
            <a:r>
              <a:rPr lang="en-US"/>
              <a:t>Click to edit Master title style</a:t>
            </a:r>
          </a:p>
        </p:txBody>
      </p:sp>
      <p:sp>
        <p:nvSpPr>
          <p:cNvPr id="3" name="Table Placeholder 2"/>
          <p:cNvSpPr>
            <a:spLocks noGrp="1"/>
          </p:cNvSpPr>
          <p:nvPr>
            <p:ph type="tbl" idx="1"/>
          </p:nvPr>
        </p:nvSpPr>
        <p:spPr>
          <a:xfrm>
            <a:off x="914400" y="1447800"/>
            <a:ext cx="10363200" cy="4724400"/>
          </a:xfrm>
        </p:spPr>
        <p:txBody>
          <a:bodyPr>
            <a:normAutofit/>
          </a:bodyPr>
          <a:lstStyle/>
          <a:p>
            <a:pPr lvl="0"/>
            <a:endParaRPr lang="en-US" noProof="0"/>
          </a:p>
        </p:txBody>
      </p:sp>
      <p:sp>
        <p:nvSpPr>
          <p:cNvPr id="4" name="Slide Number Placeholder 3"/>
          <p:cNvSpPr>
            <a:spLocks noGrp="1" noChangeArrowheads="1"/>
          </p:cNvSpPr>
          <p:nvPr>
            <p:ph type="sldNum" sz="quarter" idx="10"/>
          </p:nvPr>
        </p:nvSpPr>
        <p:spPr>
          <a:xfrm>
            <a:off x="5791200" y="1039814"/>
            <a:ext cx="609600" cy="441325"/>
          </a:xfrm>
          <a:prstGeom prst="rect">
            <a:avLst/>
          </a:prstGeom>
        </p:spPr>
        <p:txBody>
          <a:bodyPr/>
          <a:lstStyle>
            <a:lvl1pPr>
              <a:defRPr>
                <a:ea typeface="+mn-ea"/>
                <a:cs typeface="Times New Roman" pitchFamily="18" charset="0"/>
              </a:defRPr>
            </a:lvl1pPr>
          </a:lstStyle>
          <a:p>
            <a:pPr eaLnBrk="0" fontAlgn="base" hangingPunct="0">
              <a:spcBef>
                <a:spcPct val="0"/>
              </a:spcBef>
              <a:spcAft>
                <a:spcPct val="0"/>
              </a:spcAft>
              <a:defRPr/>
            </a:pPr>
            <a:fld id="{C439DC65-10C1-401D-B72B-E7F077153930}" type="slidenum">
              <a:rPr kumimoji="1" lang="en-US" sz="2200" b="1">
                <a:solidFill>
                  <a:srgbClr val="777777"/>
                </a:solidFill>
                <a:latin typeface="Arial Narrow" pitchFamily="34" charset="0"/>
              </a:rPr>
              <a:pPr eaLnBrk="0" fontAlgn="base" hangingPunct="0">
                <a:spcBef>
                  <a:spcPct val="0"/>
                </a:spcBef>
                <a:spcAft>
                  <a:spcPct val="0"/>
                </a:spcAft>
                <a:defRPr/>
              </a:pPr>
              <a:t>‹#›</a:t>
            </a:fld>
            <a:endParaRPr kumimoji="1" lang="en-US" sz="2200" b="1">
              <a:solidFill>
                <a:srgbClr val="777777"/>
              </a:solidFill>
              <a:latin typeface="Arial Narrow" pitchFamily="34" charset="0"/>
            </a:endParaRPr>
          </a:p>
        </p:txBody>
      </p:sp>
    </p:spTree>
    <p:extLst>
      <p:ext uri="{BB962C8B-B14F-4D97-AF65-F5344CB8AC3E}">
        <p14:creationId xmlns:p14="http://schemas.microsoft.com/office/powerpoint/2010/main" val="613529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00500" y="5029200"/>
            <a:ext cx="7823200" cy="1219200"/>
          </a:xfrm>
        </p:spPr>
        <p:txBody>
          <a:bodyPr>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Slide Number Placeholder 6"/>
          <p:cNvSpPr>
            <a:spLocks noGrp="1"/>
          </p:cNvSpPr>
          <p:nvPr>
            <p:ph type="sldNum" sz="quarter" idx="10"/>
          </p:nvPr>
        </p:nvSpPr>
        <p:spPr>
          <a:xfrm>
            <a:off x="1828800" y="312739"/>
            <a:ext cx="609600" cy="441325"/>
          </a:xfrm>
          <a:prstGeom prst="rect">
            <a:avLst/>
          </a:prstGeom>
        </p:spPr>
        <p:txBody>
          <a:bodyPr/>
          <a:lstStyle>
            <a:lvl1pPr>
              <a:defRPr>
                <a:ea typeface="+mn-ea"/>
                <a:cs typeface="Times New Roman" pitchFamily="18" charset="0"/>
              </a:defRPr>
            </a:lvl1pPr>
          </a:lstStyle>
          <a:p>
            <a:pPr eaLnBrk="0" fontAlgn="base" hangingPunct="0">
              <a:spcBef>
                <a:spcPct val="0"/>
              </a:spcBef>
              <a:spcAft>
                <a:spcPct val="0"/>
              </a:spcAft>
              <a:defRPr/>
            </a:pPr>
            <a:fld id="{5079DB3A-C5AE-4BFD-AE22-41C77FC6607A}" type="slidenum">
              <a:rPr kumimoji="1" lang="en-US" sz="2200" b="1">
                <a:solidFill>
                  <a:srgbClr val="777777"/>
                </a:solidFill>
                <a:latin typeface="Arial Narrow" pitchFamily="34" charset="0"/>
              </a:rPr>
              <a:pPr eaLnBrk="0" fontAlgn="base" hangingPunct="0">
                <a:spcBef>
                  <a:spcPct val="0"/>
                </a:spcBef>
                <a:spcAft>
                  <a:spcPct val="0"/>
                </a:spcAft>
                <a:defRPr/>
              </a:pPr>
              <a:t>‹#›</a:t>
            </a:fld>
            <a:endParaRPr kumimoji="1" lang="en-US" sz="2200" b="1">
              <a:solidFill>
                <a:srgbClr val="777777"/>
              </a:solidFill>
              <a:latin typeface="Arial Narrow" pitchFamily="34" charset="0"/>
            </a:endParaRPr>
          </a:p>
        </p:txBody>
      </p:sp>
      <p:sp>
        <p:nvSpPr>
          <p:cNvPr id="6" name="Date Placeholder 4"/>
          <p:cNvSpPr>
            <a:spLocks noGrp="1"/>
          </p:cNvSpPr>
          <p:nvPr>
            <p:ph type="dt" sz="half" idx="11"/>
          </p:nvPr>
        </p:nvSpPr>
        <p:spPr>
          <a:xfrm>
            <a:off x="7717367" y="6405564"/>
            <a:ext cx="4059767" cy="365125"/>
          </a:xfrm>
          <a:prstGeom prst="rect">
            <a:avLst/>
          </a:prstGeom>
        </p:spPr>
        <p:txBody>
          <a:bodyPr/>
          <a:lstStyle>
            <a:lvl1pPr>
              <a:defRPr>
                <a:ea typeface="+mn-ea"/>
                <a:cs typeface="Times New Roman" pitchFamily="18" charset="0"/>
              </a:defRPr>
            </a:lvl1pPr>
          </a:lstStyle>
          <a:p>
            <a:pPr eaLnBrk="0" fontAlgn="base" hangingPunct="0">
              <a:spcBef>
                <a:spcPct val="0"/>
              </a:spcBef>
              <a:spcAft>
                <a:spcPct val="0"/>
              </a:spcAft>
              <a:defRPr/>
            </a:pPr>
            <a:fld id="{5EB45AB6-DF07-42A5-A48D-47A82CA67FEA}" type="datetimeFigureOut">
              <a:rPr kumimoji="1" lang="en-US" sz="2200" b="1">
                <a:solidFill>
                  <a:srgbClr val="777777"/>
                </a:solidFill>
                <a:latin typeface="Arial Narrow" pitchFamily="34" charset="0"/>
              </a:rPr>
              <a:pPr eaLnBrk="0" fontAlgn="base" hangingPunct="0">
                <a:spcBef>
                  <a:spcPct val="0"/>
                </a:spcBef>
                <a:spcAft>
                  <a:spcPct val="0"/>
                </a:spcAft>
                <a:defRPr/>
              </a:pPr>
              <a:t>5/24/2022</a:t>
            </a:fld>
            <a:endParaRPr kumimoji="1" lang="en-US" sz="2200" b="1">
              <a:solidFill>
                <a:srgbClr val="777777"/>
              </a:solidFill>
              <a:latin typeface="Arial Narrow" pitchFamily="34" charset="0"/>
            </a:endParaRPr>
          </a:p>
        </p:txBody>
      </p:sp>
      <p:sp>
        <p:nvSpPr>
          <p:cNvPr id="7" name="Footer Placeholder 5"/>
          <p:cNvSpPr>
            <a:spLocks noGrp="1"/>
          </p:cNvSpPr>
          <p:nvPr>
            <p:ph type="ftr" sz="quarter" idx="12"/>
          </p:nvPr>
        </p:nvSpPr>
        <p:spPr>
          <a:xfrm>
            <a:off x="402168" y="6410326"/>
            <a:ext cx="4779433" cy="366713"/>
          </a:xfrm>
          <a:prstGeom prst="rect">
            <a:avLst/>
          </a:prstGeom>
        </p:spPr>
        <p:txBody>
          <a:bodyPr/>
          <a:lstStyle>
            <a:lvl1pPr>
              <a:defRPr>
                <a:ea typeface="+mn-ea"/>
                <a:cs typeface="Times New Roman" pitchFamily="18" charset="0"/>
              </a:defRPr>
            </a:lvl1pPr>
          </a:lstStyle>
          <a:p>
            <a:pPr eaLnBrk="0" fontAlgn="base" hangingPunct="0">
              <a:spcBef>
                <a:spcPct val="0"/>
              </a:spcBef>
              <a:spcAft>
                <a:spcPct val="0"/>
              </a:spcAft>
              <a:defRPr/>
            </a:pPr>
            <a:endParaRPr kumimoji="1" lang="en-US" sz="2200" b="1">
              <a:solidFill>
                <a:srgbClr val="777777"/>
              </a:solidFill>
              <a:latin typeface="Arial Narrow" pitchFamily="34" charset="0"/>
            </a:endParaRPr>
          </a:p>
        </p:txBody>
      </p:sp>
    </p:spTree>
    <p:extLst>
      <p:ext uri="{BB962C8B-B14F-4D97-AF65-F5344CB8AC3E}">
        <p14:creationId xmlns:p14="http://schemas.microsoft.com/office/powerpoint/2010/main" val="2517421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9855200" y="6594476"/>
            <a:ext cx="2336800" cy="244475"/>
          </a:xfrm>
          <a:prstGeom prst="rect">
            <a:avLst/>
          </a:prstGeom>
        </p:spPr>
        <p:txBody>
          <a:bodyPr/>
          <a:lstStyle>
            <a:lvl1pPr>
              <a:defRPr>
                <a:ea typeface="+mn-ea"/>
                <a:cs typeface="Times New Roman" pitchFamily="18" charset="0"/>
              </a:defRPr>
            </a:lvl1pPr>
          </a:lstStyle>
          <a:p>
            <a:pPr eaLnBrk="0" fontAlgn="base" hangingPunct="0">
              <a:spcBef>
                <a:spcPct val="0"/>
              </a:spcBef>
              <a:spcAft>
                <a:spcPct val="0"/>
              </a:spcAft>
              <a:defRPr/>
            </a:pPr>
            <a:fld id="{59101475-B72F-4DEC-BCF0-0ED89526C067}" type="slidenum">
              <a:rPr kumimoji="1" lang="en-US" sz="2200" b="1">
                <a:solidFill>
                  <a:srgbClr val="777777"/>
                </a:solidFill>
                <a:latin typeface="Arial Narrow" pitchFamily="34" charset="0"/>
              </a:rPr>
              <a:pPr eaLnBrk="0" fontAlgn="base" hangingPunct="0">
                <a:spcBef>
                  <a:spcPct val="0"/>
                </a:spcBef>
                <a:spcAft>
                  <a:spcPct val="0"/>
                </a:spcAft>
                <a:defRPr/>
              </a:pPr>
              <a:t>‹#›</a:t>
            </a:fld>
            <a:endParaRPr kumimoji="1" lang="en-US" sz="2200" b="1">
              <a:solidFill>
                <a:srgbClr val="777777"/>
              </a:solidFill>
              <a:latin typeface="Arial Narrow" pitchFamily="34" charset="0"/>
            </a:endParaRPr>
          </a:p>
        </p:txBody>
      </p:sp>
    </p:spTree>
    <p:extLst>
      <p:ext uri="{BB962C8B-B14F-4D97-AF65-F5344CB8AC3E}">
        <p14:creationId xmlns:p14="http://schemas.microsoft.com/office/powerpoint/2010/main" val="346593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Main Title Slide">
    <p:bg bwMode="gray">
      <p:bgPr>
        <a:solidFill>
          <a:srgbClr val="0066FF"/>
        </a:solidFill>
        <a:effectLst/>
      </p:bgPr>
    </p:bg>
    <p:spTree>
      <p:nvGrpSpPr>
        <p:cNvPr id="1" name=""/>
        <p:cNvGrpSpPr/>
        <p:nvPr/>
      </p:nvGrpSpPr>
      <p:grpSpPr>
        <a:xfrm>
          <a:off x="0" y="0"/>
          <a:ext cx="0" cy="0"/>
          <a:chOff x="0" y="0"/>
          <a:chExt cx="0" cy="0"/>
        </a:xfrm>
      </p:grpSpPr>
      <p:sp>
        <p:nvSpPr>
          <p:cNvPr id="3080" name="Rectangle 8"/>
          <p:cNvSpPr>
            <a:spLocks noGrp="1" noChangeArrowheads="1"/>
          </p:cNvSpPr>
          <p:nvPr>
            <p:ph type="ctrTitle" sz="quarter"/>
          </p:nvPr>
        </p:nvSpPr>
        <p:spPr bwMode="white">
          <a:xfrm>
            <a:off x="611717" y="695671"/>
            <a:ext cx="10972800" cy="2741613"/>
          </a:xfrm>
        </p:spPr>
        <p:txBody>
          <a:bodyPr anchor="t" anchorCtr="0"/>
          <a:lstStyle>
            <a:lvl1pPr>
              <a:defRPr sz="5000" b="0">
                <a:solidFill>
                  <a:schemeClr val="bg1"/>
                </a:solidFill>
              </a:defRPr>
            </a:lvl1pPr>
          </a:lstStyle>
          <a:p>
            <a:r>
              <a:rPr lang="en-US" dirty="0"/>
              <a:t>Click to edit Master title style</a:t>
            </a:r>
          </a:p>
        </p:txBody>
      </p:sp>
      <p:sp>
        <p:nvSpPr>
          <p:cNvPr id="3" name="Text Placeholder 3"/>
          <p:cNvSpPr>
            <a:spLocks noGrp="1"/>
          </p:cNvSpPr>
          <p:nvPr>
            <p:ph idx="1"/>
          </p:nvPr>
        </p:nvSpPr>
        <p:spPr bwMode="auto">
          <a:xfrm>
            <a:off x="619669" y="5065091"/>
            <a:ext cx="10985500" cy="131324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marL="0" indent="0">
              <a:buNone/>
              <a:defRPr sz="2000">
                <a:solidFill>
                  <a:schemeClr val="bg1"/>
                </a:solidFill>
              </a:defRPr>
            </a:lvl1pPr>
          </a:lstStyle>
          <a:p>
            <a:pPr lvl="0"/>
            <a:r>
              <a:rPr lang="en-US" dirty="0">
                <a:sym typeface="Arial" pitchFamily="-110" charset="0"/>
              </a:rPr>
              <a:t>Click to edit Master text styles</a:t>
            </a:r>
          </a:p>
        </p:txBody>
      </p:sp>
    </p:spTree>
    <p:extLst>
      <p:ext uri="{BB962C8B-B14F-4D97-AF65-F5344CB8AC3E}">
        <p14:creationId xmlns:p14="http://schemas.microsoft.com/office/powerpoint/2010/main" val="188612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Main Title Slide">
    <p:bg bwMode="gray">
      <p:bgPr>
        <a:solidFill>
          <a:srgbClr val="0066FF"/>
        </a:solidFill>
        <a:effectLst/>
      </p:bgPr>
    </p:bg>
    <p:spTree>
      <p:nvGrpSpPr>
        <p:cNvPr id="1" name=""/>
        <p:cNvGrpSpPr/>
        <p:nvPr/>
      </p:nvGrpSpPr>
      <p:grpSpPr>
        <a:xfrm>
          <a:off x="0" y="0"/>
          <a:ext cx="0" cy="0"/>
          <a:chOff x="0" y="0"/>
          <a:chExt cx="0" cy="0"/>
        </a:xfrm>
      </p:grpSpPr>
      <p:sp>
        <p:nvSpPr>
          <p:cNvPr id="3080" name="Rectangle 8"/>
          <p:cNvSpPr>
            <a:spLocks noGrp="1" noChangeArrowheads="1"/>
          </p:cNvSpPr>
          <p:nvPr>
            <p:ph type="ctrTitle" sz="quarter"/>
          </p:nvPr>
        </p:nvSpPr>
        <p:spPr bwMode="white">
          <a:xfrm>
            <a:off x="611717" y="695671"/>
            <a:ext cx="10972800" cy="2741613"/>
          </a:xfrm>
        </p:spPr>
        <p:txBody>
          <a:bodyPr anchor="t" anchorCtr="0"/>
          <a:lstStyle>
            <a:lvl1pPr>
              <a:defRPr sz="5000" b="0">
                <a:solidFill>
                  <a:schemeClr val="bg1"/>
                </a:solidFill>
              </a:defRPr>
            </a:lvl1pPr>
          </a:lstStyle>
          <a:p>
            <a:r>
              <a:rPr lang="en-US"/>
              <a:t>Click to edit Master title style</a:t>
            </a:r>
          </a:p>
        </p:txBody>
      </p:sp>
      <p:sp>
        <p:nvSpPr>
          <p:cNvPr id="3" name="Text Placeholder 3"/>
          <p:cNvSpPr>
            <a:spLocks noGrp="1"/>
          </p:cNvSpPr>
          <p:nvPr>
            <p:ph idx="1"/>
          </p:nvPr>
        </p:nvSpPr>
        <p:spPr bwMode="auto">
          <a:xfrm>
            <a:off x="619669" y="1915491"/>
            <a:ext cx="10985500" cy="13132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38138" indent="-338138">
              <a:buFont typeface="Arial"/>
              <a:buChar char="•"/>
              <a:defRPr sz="3600">
                <a:solidFill>
                  <a:schemeClr val="bg1"/>
                </a:solidFill>
              </a:defRPr>
            </a:lvl1pPr>
          </a:lstStyle>
          <a:p>
            <a:pPr lvl="0"/>
            <a:r>
              <a:rPr lang="en-US" dirty="0">
                <a:sym typeface="Arial" pitchFamily="-110" charset="0"/>
              </a:rPr>
              <a:t>Click to edit Master text styles</a:t>
            </a:r>
          </a:p>
        </p:txBody>
      </p:sp>
    </p:spTree>
    <p:extLst>
      <p:ext uri="{BB962C8B-B14F-4D97-AF65-F5344CB8AC3E}">
        <p14:creationId xmlns:p14="http://schemas.microsoft.com/office/powerpoint/2010/main" val="558721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11717" y="1844291"/>
            <a:ext cx="10972800" cy="4113213"/>
          </a:xfr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1537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1717" y="1844291"/>
            <a:ext cx="5384800" cy="4113213"/>
          </a:xfrm>
        </p:spPr>
        <p:txBody>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9717" y="1844291"/>
            <a:ext cx="53848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288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0223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right Blue Divid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9018" y="701848"/>
            <a:ext cx="10985500" cy="832643"/>
          </a:xfrm>
        </p:spPr>
        <p:txBody>
          <a:bodyPr/>
          <a:lstStyle>
            <a:lvl1pPr>
              <a:lnSpc>
                <a:spcPct val="100000"/>
              </a:lnSpc>
              <a:defRPr sz="4800" b="0">
                <a:latin typeface="+mn-lt"/>
              </a:defRPr>
            </a:lvl1pPr>
          </a:lstStyle>
          <a:p>
            <a:r>
              <a:rPr lang="en-US" dirty="0"/>
              <a:t>Click to edit Master title</a:t>
            </a:r>
            <a:br>
              <a:rPr lang="en-US" dirty="0"/>
            </a:br>
            <a:endParaRPr lang="en-US" dirty="0"/>
          </a:p>
        </p:txBody>
      </p:sp>
      <p:sp>
        <p:nvSpPr>
          <p:cNvPr id="5" name="Text Placeholder 3"/>
          <p:cNvSpPr>
            <a:spLocks noGrp="1"/>
          </p:cNvSpPr>
          <p:nvPr>
            <p:ph idx="1"/>
          </p:nvPr>
        </p:nvSpPr>
        <p:spPr bwMode="auto">
          <a:xfrm>
            <a:off x="619669" y="1548955"/>
            <a:ext cx="10985500" cy="13132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457200" indent="-457200">
              <a:buFont typeface="Arial"/>
              <a:buChar char="•"/>
              <a:defRPr sz="3200">
                <a:solidFill>
                  <a:schemeClr val="bg1"/>
                </a:solidFill>
              </a:defRPr>
            </a:lvl1pPr>
          </a:lstStyle>
          <a:p>
            <a:pPr lvl="0"/>
            <a:r>
              <a:rPr lang="en-US" dirty="0">
                <a:sym typeface="Arial" pitchFamily="-110" charset="0"/>
              </a:rPr>
              <a:t>Click to edit Master text styles</a:t>
            </a:r>
          </a:p>
        </p:txBody>
      </p:sp>
    </p:spTree>
    <p:extLst>
      <p:ext uri="{BB962C8B-B14F-4D97-AF65-F5344CB8AC3E}">
        <p14:creationId xmlns:p14="http://schemas.microsoft.com/office/powerpoint/2010/main" val="37560134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1 1 1 1 1 1">
  <p:cSld name="Title Slide 1 1 1 1 1 1">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61"/>
          <p:cNvSpPr txBox="1">
            <a:spLocks noGrp="1"/>
          </p:cNvSpPr>
          <p:nvPr>
            <p:ph type="ctrTitle"/>
          </p:nvPr>
        </p:nvSpPr>
        <p:spPr>
          <a:xfrm>
            <a:off x="258904" y="1970305"/>
            <a:ext cx="10654800" cy="2838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4400"/>
              <a:buNone/>
              <a:defRPr sz="4400" b="1" i="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1"/>
          <p:cNvSpPr txBox="1">
            <a:spLocks noGrp="1"/>
          </p:cNvSpPr>
          <p:nvPr>
            <p:ph type="subTitle" idx="1"/>
          </p:nvPr>
        </p:nvSpPr>
        <p:spPr>
          <a:xfrm>
            <a:off x="269791" y="4794235"/>
            <a:ext cx="10644000" cy="62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FFFFFF"/>
              </a:buClr>
              <a:buSzPts val="2000"/>
              <a:buNone/>
              <a:defRPr sz="2000" i="0">
                <a:solidFill>
                  <a:srgbClr val="FFFFFF"/>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8" name="Google Shape;78;p61"/>
          <p:cNvSpPr txBox="1">
            <a:spLocks noGrp="1"/>
          </p:cNvSpPr>
          <p:nvPr>
            <p:ph type="sldNum" idx="12"/>
          </p:nvPr>
        </p:nvSpPr>
        <p:spPr>
          <a:xfrm>
            <a:off x="11409050" y="6510604"/>
            <a:ext cx="731700" cy="34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77922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Main Title Slide">
    <p:bg bwMode="gray">
      <p:bgPr>
        <a:solidFill>
          <a:srgbClr val="0066FF"/>
        </a:solidFill>
        <a:effectLst/>
      </p:bgPr>
    </p:bg>
    <p:spTree>
      <p:nvGrpSpPr>
        <p:cNvPr id="1" name=""/>
        <p:cNvGrpSpPr/>
        <p:nvPr/>
      </p:nvGrpSpPr>
      <p:grpSpPr>
        <a:xfrm>
          <a:off x="0" y="0"/>
          <a:ext cx="0" cy="0"/>
          <a:chOff x="0" y="0"/>
          <a:chExt cx="0" cy="0"/>
        </a:xfrm>
      </p:grpSpPr>
      <p:sp>
        <p:nvSpPr>
          <p:cNvPr id="3080" name="Rectangle 8"/>
          <p:cNvSpPr>
            <a:spLocks noGrp="1" noChangeArrowheads="1"/>
          </p:cNvSpPr>
          <p:nvPr>
            <p:ph type="ctrTitle" sz="quarter"/>
          </p:nvPr>
        </p:nvSpPr>
        <p:spPr bwMode="white">
          <a:xfrm>
            <a:off x="611717" y="695671"/>
            <a:ext cx="10972800" cy="2741613"/>
          </a:xfrm>
        </p:spPr>
        <p:txBody>
          <a:bodyPr/>
          <a:lstStyle>
            <a:lvl1pPr>
              <a:defRPr sz="5000" b="0">
                <a:solidFill>
                  <a:schemeClr val="bg1"/>
                </a:solidFill>
              </a:defRPr>
            </a:lvl1pPr>
          </a:lstStyle>
          <a:p>
            <a:r>
              <a:rPr lang="en-US"/>
              <a:t>Click to edit Master title style</a:t>
            </a:r>
          </a:p>
        </p:txBody>
      </p:sp>
    </p:spTree>
    <p:extLst>
      <p:ext uri="{BB962C8B-B14F-4D97-AF65-F5344CB8AC3E}">
        <p14:creationId xmlns:p14="http://schemas.microsoft.com/office/powerpoint/2010/main" val="292714746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k Blue Truth Divider Slides">
  <p:cSld name="Dk Blue Truth Divider Slides">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67"/>
          <p:cNvSpPr txBox="1">
            <a:spLocks noGrp="1"/>
          </p:cNvSpPr>
          <p:nvPr>
            <p:ph type="title"/>
          </p:nvPr>
        </p:nvSpPr>
        <p:spPr>
          <a:xfrm>
            <a:off x="613371" y="2713360"/>
            <a:ext cx="10972800" cy="8637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6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67"/>
          <p:cNvSpPr txBox="1">
            <a:spLocks noGrp="1"/>
          </p:cNvSpPr>
          <p:nvPr>
            <p:ph type="body" idx="1"/>
          </p:nvPr>
        </p:nvSpPr>
        <p:spPr>
          <a:xfrm>
            <a:off x="611717" y="4103606"/>
            <a:ext cx="5384700" cy="2231700"/>
          </a:xfrm>
          <a:prstGeom prst="rect">
            <a:avLst/>
          </a:prstGeom>
          <a:noFill/>
          <a:ln>
            <a:noFill/>
          </a:ln>
        </p:spPr>
        <p:txBody>
          <a:bodyPr spcFirstLastPara="1" wrap="square" lIns="0" tIns="0" rIns="0" bIns="0" anchor="t" anchorCtr="0">
            <a:noAutofit/>
          </a:bodyPr>
          <a:lstStyle>
            <a:lvl1pPr marL="457200" lvl="0" indent="-406400" algn="l">
              <a:lnSpc>
                <a:spcPct val="100000"/>
              </a:lnSpc>
              <a:spcBef>
                <a:spcPts val="560"/>
              </a:spcBef>
              <a:spcAft>
                <a:spcPts val="0"/>
              </a:spcAft>
              <a:buClr>
                <a:srgbClr val="FFFFFF"/>
              </a:buClr>
              <a:buSzPts val="2800"/>
              <a:buFont typeface="Arial"/>
              <a:buChar char="•"/>
              <a:defRPr sz="2800">
                <a:solidFill>
                  <a:srgbClr val="FFFFFF"/>
                </a:solidFill>
              </a:defRPr>
            </a:lvl1pPr>
            <a:lvl2pPr marL="914400" lvl="1" indent="-381000" algn="l">
              <a:lnSpc>
                <a:spcPct val="100000"/>
              </a:lnSpc>
              <a:spcBef>
                <a:spcPts val="480"/>
              </a:spcBef>
              <a:spcAft>
                <a:spcPts val="0"/>
              </a:spcAft>
              <a:buClr>
                <a:srgbClr val="FFFFFF"/>
              </a:buClr>
              <a:buSzPts val="2400"/>
              <a:buFont typeface="Arial"/>
              <a:buChar char="–"/>
              <a:defRPr sz="2400">
                <a:solidFill>
                  <a:srgbClr val="FFFFFF"/>
                </a:solidFill>
              </a:defRPr>
            </a:lvl2pPr>
            <a:lvl3pPr marL="1371600" lvl="2" indent="-355600" algn="l">
              <a:lnSpc>
                <a:spcPct val="100000"/>
              </a:lnSpc>
              <a:spcBef>
                <a:spcPts val="400"/>
              </a:spcBef>
              <a:spcAft>
                <a:spcPts val="0"/>
              </a:spcAft>
              <a:buClr>
                <a:srgbClr val="FFFFFF"/>
              </a:buClr>
              <a:buSzPts val="2000"/>
              <a:buFont typeface="Arial"/>
              <a:buChar char="•"/>
              <a:defRPr sz="2000">
                <a:solidFill>
                  <a:srgbClr val="FFFFFF"/>
                </a:solidFill>
              </a:defRPr>
            </a:lvl3pPr>
            <a:lvl4pPr marL="1828800" lvl="3" indent="-342900" algn="l">
              <a:lnSpc>
                <a:spcPct val="100000"/>
              </a:lnSpc>
              <a:spcBef>
                <a:spcPts val="360"/>
              </a:spcBef>
              <a:spcAft>
                <a:spcPts val="0"/>
              </a:spcAft>
              <a:buClr>
                <a:srgbClr val="FFFFFF"/>
              </a:buClr>
              <a:buSzPts val="1800"/>
              <a:buFont typeface="Arial"/>
              <a:buChar char="–"/>
              <a:defRPr sz="1800">
                <a:solidFill>
                  <a:srgbClr val="FFFFFF"/>
                </a:solidFill>
              </a:defRPr>
            </a:lvl4pPr>
            <a:lvl5pPr marL="2286000" lvl="4" indent="-342900" algn="l">
              <a:lnSpc>
                <a:spcPct val="100000"/>
              </a:lnSpc>
              <a:spcBef>
                <a:spcPts val="360"/>
              </a:spcBef>
              <a:spcAft>
                <a:spcPts val="0"/>
              </a:spcAft>
              <a:buClr>
                <a:srgbClr val="FFFFFF"/>
              </a:buClr>
              <a:buSzPts val="1800"/>
              <a:buFont typeface="Arial"/>
              <a:buChar char="»"/>
              <a:defRPr sz="1800">
                <a:solidFill>
                  <a:srgbClr val="FFFFFF"/>
                </a:solidFill>
              </a:defRPr>
            </a:lvl5pPr>
            <a:lvl6pPr marL="2743200" lvl="5" indent="-342900" algn="l">
              <a:lnSpc>
                <a:spcPct val="100000"/>
              </a:lnSpc>
              <a:spcBef>
                <a:spcPts val="360"/>
              </a:spcBef>
              <a:spcAft>
                <a:spcPts val="0"/>
              </a:spcAft>
              <a:buClr>
                <a:srgbClr val="FFFFFF"/>
              </a:buClr>
              <a:buSzPts val="1800"/>
              <a:buFont typeface="Arial"/>
              <a:buChar char="»"/>
              <a:defRPr sz="1800">
                <a:solidFill>
                  <a:srgbClr val="FFFFFF"/>
                </a:solidFill>
              </a:defRPr>
            </a:lvl6pPr>
            <a:lvl7pPr marL="3200400" lvl="6" indent="-342900" algn="l">
              <a:lnSpc>
                <a:spcPct val="100000"/>
              </a:lnSpc>
              <a:spcBef>
                <a:spcPts val="360"/>
              </a:spcBef>
              <a:spcAft>
                <a:spcPts val="0"/>
              </a:spcAft>
              <a:buClr>
                <a:srgbClr val="FFFFFF"/>
              </a:buClr>
              <a:buSzPts val="1800"/>
              <a:buFont typeface="Arial"/>
              <a:buChar char="»"/>
              <a:defRPr sz="1800">
                <a:solidFill>
                  <a:srgbClr val="FFFFFF"/>
                </a:solidFill>
              </a:defRPr>
            </a:lvl7pPr>
            <a:lvl8pPr marL="3657600" lvl="7" indent="-342900" algn="l">
              <a:lnSpc>
                <a:spcPct val="100000"/>
              </a:lnSpc>
              <a:spcBef>
                <a:spcPts val="360"/>
              </a:spcBef>
              <a:spcAft>
                <a:spcPts val="0"/>
              </a:spcAft>
              <a:buClr>
                <a:srgbClr val="FFFFFF"/>
              </a:buClr>
              <a:buSzPts val="1800"/>
              <a:buFont typeface="Arial"/>
              <a:buChar char="»"/>
              <a:defRPr sz="1800">
                <a:solidFill>
                  <a:srgbClr val="FFFFFF"/>
                </a:solidFill>
              </a:defRPr>
            </a:lvl8pPr>
            <a:lvl9pPr marL="4114800" lvl="8" indent="-342900" algn="l">
              <a:lnSpc>
                <a:spcPct val="100000"/>
              </a:lnSpc>
              <a:spcBef>
                <a:spcPts val="360"/>
              </a:spcBef>
              <a:spcAft>
                <a:spcPts val="0"/>
              </a:spcAft>
              <a:buClr>
                <a:srgbClr val="FFFFFF"/>
              </a:buClr>
              <a:buSzPts val="1800"/>
              <a:buFont typeface="Arial"/>
              <a:buChar char="»"/>
              <a:defRPr sz="1800">
                <a:solidFill>
                  <a:srgbClr val="FFFFFF"/>
                </a:solidFill>
              </a:defRPr>
            </a:lvl9pPr>
          </a:lstStyle>
          <a:p>
            <a:endParaRPr/>
          </a:p>
        </p:txBody>
      </p:sp>
      <p:sp>
        <p:nvSpPr>
          <p:cNvPr id="88" name="Google Shape;88;p67"/>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65413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9"/>
        <p:cNvGrpSpPr/>
        <p:nvPr/>
      </p:nvGrpSpPr>
      <p:grpSpPr>
        <a:xfrm>
          <a:off x="0" y="0"/>
          <a:ext cx="0" cy="0"/>
          <a:chOff x="0" y="0"/>
          <a:chExt cx="0" cy="0"/>
        </a:xfrm>
      </p:grpSpPr>
      <p:sp>
        <p:nvSpPr>
          <p:cNvPr id="90" name="Google Shape;90;p72"/>
          <p:cNvSpPr txBox="1">
            <a:spLocks noGrp="1"/>
          </p:cNvSpPr>
          <p:nvPr>
            <p:ph type="title"/>
          </p:nvPr>
        </p:nvSpPr>
        <p:spPr>
          <a:xfrm>
            <a:off x="211016" y="517451"/>
            <a:ext cx="11830928" cy="87380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72"/>
          <p:cNvSpPr/>
          <p:nvPr/>
        </p:nvSpPr>
        <p:spPr>
          <a:xfrm>
            <a:off x="-40950" y="6510600"/>
            <a:ext cx="12273600" cy="389100"/>
          </a:xfrm>
          <a:prstGeom prst="rect">
            <a:avLst/>
          </a:prstGeom>
          <a:solidFill>
            <a:srgbClr val="1F49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92" name="Google Shape;92;p72"/>
          <p:cNvPicPr preferRelativeResize="0"/>
          <p:nvPr/>
        </p:nvPicPr>
        <p:blipFill rotWithShape="1">
          <a:blip r:embed="rId2">
            <a:alphaModFix/>
          </a:blip>
          <a:srcRect b="25473"/>
          <a:stretch/>
        </p:blipFill>
        <p:spPr>
          <a:xfrm>
            <a:off x="211025" y="6580847"/>
            <a:ext cx="1119825" cy="248600"/>
          </a:xfrm>
          <a:prstGeom prst="rect">
            <a:avLst/>
          </a:prstGeom>
          <a:noFill/>
          <a:ln>
            <a:noFill/>
          </a:ln>
        </p:spPr>
      </p:pic>
      <p:sp>
        <p:nvSpPr>
          <p:cNvPr id="93" name="Google Shape;93;p72"/>
          <p:cNvSpPr txBox="1">
            <a:spLocks noGrp="1"/>
          </p:cNvSpPr>
          <p:nvPr>
            <p:ph type="sldNum" idx="12"/>
          </p:nvPr>
        </p:nvSpPr>
        <p:spPr>
          <a:xfrm>
            <a:off x="11409050" y="6510604"/>
            <a:ext cx="731700" cy="34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30759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1" type="obj">
  <p:cSld name="Title and Content 1">
    <p:spTree>
      <p:nvGrpSpPr>
        <p:cNvPr id="1" name="Shape 94"/>
        <p:cNvGrpSpPr/>
        <p:nvPr/>
      </p:nvGrpSpPr>
      <p:grpSpPr>
        <a:xfrm>
          <a:off x="0" y="0"/>
          <a:ext cx="0" cy="0"/>
          <a:chOff x="0" y="0"/>
          <a:chExt cx="0" cy="0"/>
        </a:xfrm>
      </p:grpSpPr>
      <p:sp>
        <p:nvSpPr>
          <p:cNvPr id="95" name="Google Shape;95;p74"/>
          <p:cNvSpPr txBox="1">
            <a:spLocks noGrp="1"/>
          </p:cNvSpPr>
          <p:nvPr>
            <p:ph type="title"/>
          </p:nvPr>
        </p:nvSpPr>
        <p:spPr>
          <a:xfrm>
            <a:off x="611717" y="393700"/>
            <a:ext cx="10972800" cy="1435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74"/>
          <p:cNvSpPr txBox="1">
            <a:spLocks noGrp="1"/>
          </p:cNvSpPr>
          <p:nvPr>
            <p:ph type="body" idx="1"/>
          </p:nvPr>
        </p:nvSpPr>
        <p:spPr>
          <a:xfrm>
            <a:off x="611717" y="1844295"/>
            <a:ext cx="10972800" cy="4113300"/>
          </a:xfrm>
          <a:prstGeom prst="rect">
            <a:avLst/>
          </a:prstGeom>
          <a:noFill/>
          <a:ln>
            <a:noFill/>
          </a:ln>
        </p:spPr>
        <p:txBody>
          <a:bodyPr spcFirstLastPara="1" wrap="square" lIns="0" tIns="0" rIns="0" bIns="0" anchor="t" anchorCtr="0">
            <a:noAutofit/>
          </a:bodyPr>
          <a:lstStyle>
            <a:lvl1pPr marL="457200" lvl="0" indent="-406400" algn="l">
              <a:lnSpc>
                <a:spcPct val="100000"/>
              </a:lnSpc>
              <a:spcBef>
                <a:spcPts val="560"/>
              </a:spcBef>
              <a:spcAft>
                <a:spcPts val="0"/>
              </a:spcAft>
              <a:buSzPts val="2800"/>
              <a:buFont typeface="Arial"/>
              <a:buChar char="•"/>
              <a:defRPr/>
            </a:lvl1pPr>
            <a:lvl2pPr marL="914400" lvl="1" indent="-381000" algn="l">
              <a:lnSpc>
                <a:spcPct val="100000"/>
              </a:lnSpc>
              <a:spcBef>
                <a:spcPts val="480"/>
              </a:spcBef>
              <a:spcAft>
                <a:spcPts val="0"/>
              </a:spcAft>
              <a:buSzPts val="2400"/>
              <a:buFont typeface="Arial"/>
              <a:buChar char="–"/>
              <a:defRPr/>
            </a:lvl2pPr>
            <a:lvl3pPr marL="1371600" lvl="2" indent="-355600" algn="l">
              <a:lnSpc>
                <a:spcPct val="100000"/>
              </a:lnSpc>
              <a:spcBef>
                <a:spcPts val="400"/>
              </a:spcBef>
              <a:spcAft>
                <a:spcPts val="0"/>
              </a:spcAft>
              <a:buSzPts val="2000"/>
              <a:buFont typeface="Arial"/>
              <a:buChar char="•"/>
              <a:defRPr/>
            </a:lvl3pPr>
            <a:lvl4pPr marL="1828800" lvl="3" indent="-355600" algn="l">
              <a:lnSpc>
                <a:spcPct val="100000"/>
              </a:lnSpc>
              <a:spcBef>
                <a:spcPts val="400"/>
              </a:spcBef>
              <a:spcAft>
                <a:spcPts val="0"/>
              </a:spcAft>
              <a:buSzPts val="2000"/>
              <a:buFont typeface="Arial"/>
              <a:buChar char="–"/>
              <a:defRPr/>
            </a:lvl4pPr>
            <a:lvl5pPr marL="2286000" lvl="4" indent="-355600" algn="l">
              <a:lnSpc>
                <a:spcPct val="100000"/>
              </a:lnSpc>
              <a:spcBef>
                <a:spcPts val="400"/>
              </a:spcBef>
              <a:spcAft>
                <a:spcPts val="0"/>
              </a:spcAft>
              <a:buSzPts val="2000"/>
              <a:buFont typeface="Arial"/>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7" name="Google Shape;97;p74"/>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1pPr>
            <a:lvl2pPr marL="0" marR="0" lvl="1"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2pPr>
            <a:lvl3pPr marL="0" marR="0" lvl="2"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3pPr>
            <a:lvl4pPr marL="0" marR="0" lvl="3"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4pPr>
            <a:lvl5pPr marL="0" marR="0" lvl="4"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5pPr>
            <a:lvl6pPr marL="0" marR="0" lvl="5"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6pPr>
            <a:lvl7pPr marL="0" marR="0" lvl="6"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7pPr>
            <a:lvl8pPr marL="0" marR="0" lvl="7"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8pPr>
            <a:lvl9pPr marL="0" marR="0" lvl="8"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47045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1 1 1">
  <p:cSld name="Title Slide 1 1 1">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95"/>
          <p:cNvSpPr txBox="1">
            <a:spLocks noGrp="1"/>
          </p:cNvSpPr>
          <p:nvPr>
            <p:ph type="ctrTitle"/>
          </p:nvPr>
        </p:nvSpPr>
        <p:spPr>
          <a:xfrm>
            <a:off x="258904" y="1970305"/>
            <a:ext cx="10654800" cy="2838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4400"/>
              <a:buNone/>
              <a:defRPr sz="4400" b="1" i="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95"/>
          <p:cNvSpPr txBox="1">
            <a:spLocks noGrp="1"/>
          </p:cNvSpPr>
          <p:nvPr>
            <p:ph type="subTitle" idx="1"/>
          </p:nvPr>
        </p:nvSpPr>
        <p:spPr>
          <a:xfrm>
            <a:off x="269791" y="4794235"/>
            <a:ext cx="10644000" cy="62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FFFFFF"/>
              </a:buClr>
              <a:buSzPts val="2000"/>
              <a:buNone/>
              <a:defRPr sz="2000" i="0">
                <a:solidFill>
                  <a:srgbClr val="FFFFFF"/>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1" name="Google Shape;101;p95"/>
          <p:cNvSpPr txBox="1">
            <a:spLocks noGrp="1"/>
          </p:cNvSpPr>
          <p:nvPr>
            <p:ph type="sldNum" idx="12"/>
          </p:nvPr>
        </p:nvSpPr>
        <p:spPr>
          <a:xfrm>
            <a:off x="11409050" y="6510604"/>
            <a:ext cx="731700" cy="34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24634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Slide 1">
  <p:cSld name="1_Title Slide 1">
    <p:spTree>
      <p:nvGrpSpPr>
        <p:cNvPr id="1" name="Shape 102"/>
        <p:cNvGrpSpPr/>
        <p:nvPr/>
      </p:nvGrpSpPr>
      <p:grpSpPr>
        <a:xfrm>
          <a:off x="0" y="0"/>
          <a:ext cx="0" cy="0"/>
          <a:chOff x="0" y="0"/>
          <a:chExt cx="0" cy="0"/>
        </a:xfrm>
      </p:grpSpPr>
      <p:sp>
        <p:nvSpPr>
          <p:cNvPr id="103" name="Google Shape;103;p119"/>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1pPr>
            <a:lvl2pPr marL="0" marR="0" lvl="1"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2pPr>
            <a:lvl3pPr marL="0" marR="0" lvl="2"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3pPr>
            <a:lvl4pPr marL="0" marR="0" lvl="3"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4pPr>
            <a:lvl5pPr marL="0" marR="0" lvl="4"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5pPr>
            <a:lvl6pPr marL="0" marR="0" lvl="5"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6pPr>
            <a:lvl7pPr marL="0" marR="0" lvl="6"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7pPr>
            <a:lvl8pPr marL="0" marR="0" lvl="7"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8pPr>
            <a:lvl9pPr marL="0" marR="0" lvl="8"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48419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1">
  <p:cSld name="Title Slide 1">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120"/>
          <p:cNvSpPr txBox="1">
            <a:spLocks noGrp="1"/>
          </p:cNvSpPr>
          <p:nvPr>
            <p:ph type="ctrTitle"/>
          </p:nvPr>
        </p:nvSpPr>
        <p:spPr>
          <a:xfrm>
            <a:off x="258904" y="1970305"/>
            <a:ext cx="10654800" cy="2838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4400"/>
              <a:buNone/>
              <a:defRPr sz="440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20"/>
          <p:cNvSpPr txBox="1">
            <a:spLocks noGrp="1"/>
          </p:cNvSpPr>
          <p:nvPr>
            <p:ph type="subTitle" idx="1"/>
          </p:nvPr>
        </p:nvSpPr>
        <p:spPr>
          <a:xfrm>
            <a:off x="269791" y="4794235"/>
            <a:ext cx="10644000" cy="62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0070C0"/>
              </a:buClr>
              <a:buSzPts val="2000"/>
              <a:buNone/>
              <a:defRPr sz="2000" i="0">
                <a:solidFill>
                  <a:srgbClr val="0070C0"/>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7" name="Google Shape;107;p120"/>
          <p:cNvSpPr/>
          <p:nvPr/>
        </p:nvSpPr>
        <p:spPr>
          <a:xfrm>
            <a:off x="-40950" y="6510600"/>
            <a:ext cx="12273600" cy="389100"/>
          </a:xfrm>
          <a:prstGeom prst="rect">
            <a:avLst/>
          </a:prstGeom>
          <a:solidFill>
            <a:srgbClr val="1F49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08" name="Google Shape;108;p120"/>
          <p:cNvPicPr preferRelativeResize="0"/>
          <p:nvPr/>
        </p:nvPicPr>
        <p:blipFill rotWithShape="1">
          <a:blip r:embed="rId3">
            <a:alphaModFix/>
          </a:blip>
          <a:srcRect b="25473"/>
          <a:stretch/>
        </p:blipFill>
        <p:spPr>
          <a:xfrm>
            <a:off x="211025" y="6580847"/>
            <a:ext cx="1119825" cy="248600"/>
          </a:xfrm>
          <a:prstGeom prst="rect">
            <a:avLst/>
          </a:prstGeom>
          <a:noFill/>
          <a:ln>
            <a:noFill/>
          </a:ln>
        </p:spPr>
      </p:pic>
      <p:sp>
        <p:nvSpPr>
          <p:cNvPr id="109" name="Google Shape;109;p120"/>
          <p:cNvSpPr txBox="1">
            <a:spLocks noGrp="1"/>
          </p:cNvSpPr>
          <p:nvPr>
            <p:ph type="sldNum" idx="12"/>
          </p:nvPr>
        </p:nvSpPr>
        <p:spPr>
          <a:xfrm>
            <a:off x="11409050" y="6510604"/>
            <a:ext cx="731700" cy="34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43106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1 1">
  <p:cSld name="Title Slide 1 1">
    <p:bg>
      <p:bgPr>
        <a:blipFill>
          <a:blip r:embed="rId2">
            <a:alphaModFix/>
          </a:blip>
          <a:stretch>
            <a:fillRect/>
          </a:stretch>
        </a:blipFill>
        <a:effectLst/>
      </p:bgPr>
    </p:bg>
    <p:spTree>
      <p:nvGrpSpPr>
        <p:cNvPr id="1" name="Shape 110"/>
        <p:cNvGrpSpPr/>
        <p:nvPr/>
      </p:nvGrpSpPr>
      <p:grpSpPr>
        <a:xfrm>
          <a:off x="0" y="0"/>
          <a:ext cx="0" cy="0"/>
          <a:chOff x="0" y="0"/>
          <a:chExt cx="0" cy="0"/>
        </a:xfrm>
      </p:grpSpPr>
      <p:sp>
        <p:nvSpPr>
          <p:cNvPr id="111" name="Google Shape;111;p121"/>
          <p:cNvSpPr txBox="1">
            <a:spLocks noGrp="1"/>
          </p:cNvSpPr>
          <p:nvPr>
            <p:ph type="ctrTitle"/>
          </p:nvPr>
        </p:nvSpPr>
        <p:spPr>
          <a:xfrm>
            <a:off x="258904" y="1970305"/>
            <a:ext cx="10654800" cy="2838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4400"/>
              <a:buNone/>
              <a:defRPr sz="4400" b="1" i="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21"/>
          <p:cNvSpPr txBox="1">
            <a:spLocks noGrp="1"/>
          </p:cNvSpPr>
          <p:nvPr>
            <p:ph type="subTitle" idx="1"/>
          </p:nvPr>
        </p:nvSpPr>
        <p:spPr>
          <a:xfrm>
            <a:off x="269791" y="4794235"/>
            <a:ext cx="10644000" cy="62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FFFFFF"/>
              </a:buClr>
              <a:buSzPts val="2000"/>
              <a:buNone/>
              <a:defRPr sz="2000" i="0">
                <a:solidFill>
                  <a:srgbClr val="FFFFFF"/>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3" name="Google Shape;113;p121"/>
          <p:cNvSpPr txBox="1">
            <a:spLocks noGrp="1"/>
          </p:cNvSpPr>
          <p:nvPr>
            <p:ph type="sldNum" idx="12"/>
          </p:nvPr>
        </p:nvSpPr>
        <p:spPr>
          <a:xfrm>
            <a:off x="11409050" y="6510604"/>
            <a:ext cx="731700" cy="34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6532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1 1 1 1">
  <p:cSld name="Title Slide 1 1 1 1">
    <p:bg>
      <p:bgPr>
        <a:blipFill>
          <a:blip r:embed="rId2">
            <a:alphaModFix/>
          </a:blip>
          <a:stretch>
            <a:fillRect/>
          </a:stretch>
        </a:blipFill>
        <a:effectLst/>
      </p:bgPr>
    </p:bg>
    <p:spTree>
      <p:nvGrpSpPr>
        <p:cNvPr id="1" name="Shape 114"/>
        <p:cNvGrpSpPr/>
        <p:nvPr/>
      </p:nvGrpSpPr>
      <p:grpSpPr>
        <a:xfrm>
          <a:off x="0" y="0"/>
          <a:ext cx="0" cy="0"/>
          <a:chOff x="0" y="0"/>
          <a:chExt cx="0" cy="0"/>
        </a:xfrm>
      </p:grpSpPr>
      <p:sp>
        <p:nvSpPr>
          <p:cNvPr id="115" name="Google Shape;115;p122"/>
          <p:cNvSpPr txBox="1">
            <a:spLocks noGrp="1"/>
          </p:cNvSpPr>
          <p:nvPr>
            <p:ph type="ctrTitle"/>
          </p:nvPr>
        </p:nvSpPr>
        <p:spPr>
          <a:xfrm>
            <a:off x="258904" y="1970305"/>
            <a:ext cx="10654800" cy="2838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4400"/>
              <a:buNone/>
              <a:defRPr sz="4400" b="1" i="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22"/>
          <p:cNvSpPr txBox="1">
            <a:spLocks noGrp="1"/>
          </p:cNvSpPr>
          <p:nvPr>
            <p:ph type="subTitle" idx="1"/>
          </p:nvPr>
        </p:nvSpPr>
        <p:spPr>
          <a:xfrm>
            <a:off x="269791" y="4794235"/>
            <a:ext cx="10644000" cy="62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FFFFFF"/>
              </a:buClr>
              <a:buSzPts val="2000"/>
              <a:buNone/>
              <a:defRPr sz="2000" i="0">
                <a:solidFill>
                  <a:srgbClr val="FFFFFF"/>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7" name="Google Shape;117;p122"/>
          <p:cNvSpPr txBox="1">
            <a:spLocks noGrp="1"/>
          </p:cNvSpPr>
          <p:nvPr>
            <p:ph type="sldNum" idx="12"/>
          </p:nvPr>
        </p:nvSpPr>
        <p:spPr>
          <a:xfrm>
            <a:off x="11409050" y="6510604"/>
            <a:ext cx="731700" cy="34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36012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1 1 1 1 1">
  <p:cSld name="Title Slide 1 1 1 1 1">
    <p:bg>
      <p:bgPr>
        <a:blipFill>
          <a:blip r:embed="rId2">
            <a:alphaModFix/>
          </a:blip>
          <a:stretch>
            <a:fillRect/>
          </a:stretch>
        </a:blipFill>
        <a:effectLst/>
      </p:bgPr>
    </p:bg>
    <p:spTree>
      <p:nvGrpSpPr>
        <p:cNvPr id="1" name="Shape 118"/>
        <p:cNvGrpSpPr/>
        <p:nvPr/>
      </p:nvGrpSpPr>
      <p:grpSpPr>
        <a:xfrm>
          <a:off x="0" y="0"/>
          <a:ext cx="0" cy="0"/>
          <a:chOff x="0" y="0"/>
          <a:chExt cx="0" cy="0"/>
        </a:xfrm>
      </p:grpSpPr>
      <p:sp>
        <p:nvSpPr>
          <p:cNvPr id="119" name="Google Shape;119;p123"/>
          <p:cNvSpPr txBox="1">
            <a:spLocks noGrp="1"/>
          </p:cNvSpPr>
          <p:nvPr>
            <p:ph type="ctrTitle"/>
          </p:nvPr>
        </p:nvSpPr>
        <p:spPr>
          <a:xfrm>
            <a:off x="258904" y="1970305"/>
            <a:ext cx="10654800" cy="2838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4400"/>
              <a:buNone/>
              <a:defRPr sz="4400" b="1" i="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23"/>
          <p:cNvSpPr txBox="1">
            <a:spLocks noGrp="1"/>
          </p:cNvSpPr>
          <p:nvPr>
            <p:ph type="subTitle" idx="1"/>
          </p:nvPr>
        </p:nvSpPr>
        <p:spPr>
          <a:xfrm>
            <a:off x="269791" y="4794235"/>
            <a:ext cx="10644000" cy="62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FFFFFF"/>
              </a:buClr>
              <a:buSzPts val="2000"/>
              <a:buNone/>
              <a:defRPr sz="2000" i="0">
                <a:solidFill>
                  <a:srgbClr val="FFFFFF"/>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1" name="Google Shape;121;p123"/>
          <p:cNvSpPr txBox="1">
            <a:spLocks noGrp="1"/>
          </p:cNvSpPr>
          <p:nvPr>
            <p:ph type="sldNum" idx="12"/>
          </p:nvPr>
        </p:nvSpPr>
        <p:spPr>
          <a:xfrm>
            <a:off x="11409050" y="6510604"/>
            <a:ext cx="731700" cy="34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2347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1 1 1 1 1 1 1">
  <p:cSld name="Title Slide 1 1 1 1 1 1 1">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124"/>
          <p:cNvSpPr txBox="1">
            <a:spLocks noGrp="1"/>
          </p:cNvSpPr>
          <p:nvPr>
            <p:ph type="ctrTitle"/>
          </p:nvPr>
        </p:nvSpPr>
        <p:spPr>
          <a:xfrm>
            <a:off x="258904" y="3189505"/>
            <a:ext cx="10654800" cy="2838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4400"/>
              <a:buNone/>
              <a:defRPr sz="4400" b="1" i="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24"/>
          <p:cNvSpPr txBox="1">
            <a:spLocks noGrp="1"/>
          </p:cNvSpPr>
          <p:nvPr>
            <p:ph type="subTitle" idx="1"/>
          </p:nvPr>
        </p:nvSpPr>
        <p:spPr>
          <a:xfrm>
            <a:off x="269791" y="6013435"/>
            <a:ext cx="10644000" cy="62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FFFFFF"/>
              </a:buClr>
              <a:buSzPts val="2000"/>
              <a:buNone/>
              <a:defRPr sz="2000" i="0">
                <a:solidFill>
                  <a:srgbClr val="FFFFFF"/>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5" name="Google Shape;125;p124"/>
          <p:cNvSpPr txBox="1">
            <a:spLocks noGrp="1"/>
          </p:cNvSpPr>
          <p:nvPr>
            <p:ph type="sldNum" idx="12"/>
          </p:nvPr>
        </p:nvSpPr>
        <p:spPr>
          <a:xfrm>
            <a:off x="11409050" y="6510604"/>
            <a:ext cx="731700" cy="34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09603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11717" y="1844291"/>
            <a:ext cx="10972800" cy="4113213"/>
          </a:xfr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841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1 1 1 1 1 1 1">
  <p:cSld name="1_Title Slide 1 1 1 1 1 1 1">
    <p:bg>
      <p:bgPr>
        <a:blipFill>
          <a:blip r:embed="rId2">
            <a:alphaModFix/>
          </a:blip>
          <a:stretch>
            <a:fillRect/>
          </a:stretch>
        </a:blipFill>
        <a:effectLst/>
      </p:bgPr>
    </p:bg>
    <p:spTree>
      <p:nvGrpSpPr>
        <p:cNvPr id="1" name="Shape 126"/>
        <p:cNvGrpSpPr/>
        <p:nvPr/>
      </p:nvGrpSpPr>
      <p:grpSpPr>
        <a:xfrm>
          <a:off x="0" y="0"/>
          <a:ext cx="0" cy="0"/>
          <a:chOff x="0" y="0"/>
          <a:chExt cx="0" cy="0"/>
        </a:xfrm>
      </p:grpSpPr>
      <p:sp>
        <p:nvSpPr>
          <p:cNvPr id="127" name="Google Shape;127;p125"/>
          <p:cNvSpPr txBox="1">
            <a:spLocks noGrp="1"/>
          </p:cNvSpPr>
          <p:nvPr>
            <p:ph type="ctrTitle"/>
          </p:nvPr>
        </p:nvSpPr>
        <p:spPr>
          <a:xfrm>
            <a:off x="269704" y="396609"/>
            <a:ext cx="10654800" cy="70663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4400"/>
              <a:buNone/>
              <a:defRPr sz="4400" b="1" i="0">
                <a:solidFill>
                  <a:srgbClr val="0049A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25"/>
          <p:cNvSpPr txBox="1">
            <a:spLocks noGrp="1"/>
          </p:cNvSpPr>
          <p:nvPr>
            <p:ph type="subTitle" idx="1"/>
          </p:nvPr>
        </p:nvSpPr>
        <p:spPr>
          <a:xfrm>
            <a:off x="280504" y="1332104"/>
            <a:ext cx="10644000" cy="62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FFFFFF"/>
              </a:buClr>
              <a:buSzPts val="2000"/>
              <a:buNone/>
              <a:defRPr sz="2000" i="0">
                <a:solidFill>
                  <a:schemeClr val="dk2"/>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9" name="Google Shape;129;p125"/>
          <p:cNvSpPr txBox="1">
            <a:spLocks noGrp="1"/>
          </p:cNvSpPr>
          <p:nvPr>
            <p:ph type="sldNum" idx="12"/>
          </p:nvPr>
        </p:nvSpPr>
        <p:spPr>
          <a:xfrm>
            <a:off x="11409050" y="6510604"/>
            <a:ext cx="731700" cy="34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972361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1 1 1 1 1 1 1">
  <p:cSld name="1_Title Slide 1 1 1 1 1 1 1">
    <p:bg>
      <p:bgPr>
        <a:blipFill>
          <a:blip r:embed="rId2">
            <a:alphaModFix/>
          </a:blip>
          <a:stretch>
            <a:fillRect/>
          </a:stretch>
        </a:blipFill>
        <a:effectLst/>
      </p:bgPr>
    </p:bg>
    <p:spTree>
      <p:nvGrpSpPr>
        <p:cNvPr id="1" name="Shape 130"/>
        <p:cNvGrpSpPr/>
        <p:nvPr/>
      </p:nvGrpSpPr>
      <p:grpSpPr>
        <a:xfrm>
          <a:off x="0" y="0"/>
          <a:ext cx="0" cy="0"/>
          <a:chOff x="0" y="0"/>
          <a:chExt cx="0" cy="0"/>
        </a:xfrm>
      </p:grpSpPr>
      <p:sp>
        <p:nvSpPr>
          <p:cNvPr id="131" name="Google Shape;131;p126"/>
          <p:cNvSpPr txBox="1">
            <a:spLocks noGrp="1"/>
          </p:cNvSpPr>
          <p:nvPr>
            <p:ph type="ctrTitle"/>
          </p:nvPr>
        </p:nvSpPr>
        <p:spPr>
          <a:xfrm>
            <a:off x="258904" y="3189505"/>
            <a:ext cx="10654800" cy="28380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FFFFFF"/>
              </a:buClr>
              <a:buSzPts val="4400"/>
              <a:buNone/>
              <a:defRPr sz="4400" b="1" i="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26"/>
          <p:cNvSpPr txBox="1">
            <a:spLocks noGrp="1"/>
          </p:cNvSpPr>
          <p:nvPr>
            <p:ph type="subTitle" idx="1"/>
          </p:nvPr>
        </p:nvSpPr>
        <p:spPr>
          <a:xfrm>
            <a:off x="269791" y="6013435"/>
            <a:ext cx="10644000" cy="620400"/>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Clr>
                <a:srgbClr val="FFFFFF"/>
              </a:buClr>
              <a:buSzPts val="2000"/>
              <a:buNone/>
              <a:defRPr sz="2000" i="0">
                <a:solidFill>
                  <a:srgbClr val="FFFFFF"/>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3" name="Google Shape;133;p126"/>
          <p:cNvSpPr txBox="1">
            <a:spLocks noGrp="1"/>
          </p:cNvSpPr>
          <p:nvPr>
            <p:ph type="sldNum" idx="12"/>
          </p:nvPr>
        </p:nvSpPr>
        <p:spPr>
          <a:xfrm>
            <a:off x="11409050" y="6510604"/>
            <a:ext cx="731700" cy="34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61203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4"/>
        <p:cNvGrpSpPr/>
        <p:nvPr/>
      </p:nvGrpSpPr>
      <p:grpSpPr>
        <a:xfrm>
          <a:off x="0" y="0"/>
          <a:ext cx="0" cy="0"/>
          <a:chOff x="0" y="0"/>
          <a:chExt cx="0" cy="0"/>
        </a:xfrm>
      </p:grpSpPr>
      <p:sp>
        <p:nvSpPr>
          <p:cNvPr id="135" name="Google Shape;135;p127"/>
          <p:cNvSpPr txBox="1">
            <a:spLocks noGrp="1"/>
          </p:cNvSpPr>
          <p:nvPr>
            <p:ph type="ctrTitle"/>
          </p:nvPr>
        </p:nvSpPr>
        <p:spPr>
          <a:xfrm>
            <a:off x="291562" y="1970305"/>
            <a:ext cx="5715001" cy="283799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4400"/>
              <a:buNone/>
              <a:defRPr sz="440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27"/>
          <p:cNvSpPr txBox="1">
            <a:spLocks noGrp="1"/>
          </p:cNvSpPr>
          <p:nvPr>
            <p:ph type="subTitle" idx="1"/>
          </p:nvPr>
        </p:nvSpPr>
        <p:spPr>
          <a:xfrm>
            <a:off x="291563" y="4794235"/>
            <a:ext cx="10644056" cy="6204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F497D"/>
              </a:buClr>
              <a:buSzPts val="2000"/>
              <a:buNone/>
              <a:defRPr sz="2000" i="0">
                <a:solidFill>
                  <a:srgbClr val="1F497D"/>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7" name="Google Shape;137;p127"/>
          <p:cNvSpPr/>
          <p:nvPr/>
        </p:nvSpPr>
        <p:spPr>
          <a:xfrm>
            <a:off x="10036629" y="0"/>
            <a:ext cx="2155371" cy="5724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8" name="Google Shape;138;p127"/>
          <p:cNvSpPr/>
          <p:nvPr/>
        </p:nvSpPr>
        <p:spPr>
          <a:xfrm>
            <a:off x="-40950" y="6510600"/>
            <a:ext cx="12273600" cy="389100"/>
          </a:xfrm>
          <a:prstGeom prst="rect">
            <a:avLst/>
          </a:prstGeom>
          <a:solidFill>
            <a:srgbClr val="1F49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39" name="Google Shape;139;p127"/>
          <p:cNvPicPr preferRelativeResize="0"/>
          <p:nvPr/>
        </p:nvPicPr>
        <p:blipFill rotWithShape="1">
          <a:blip r:embed="rId2">
            <a:alphaModFix/>
          </a:blip>
          <a:srcRect b="25473"/>
          <a:stretch/>
        </p:blipFill>
        <p:spPr>
          <a:xfrm>
            <a:off x="211025" y="6580847"/>
            <a:ext cx="1119825" cy="248600"/>
          </a:xfrm>
          <a:prstGeom prst="rect">
            <a:avLst/>
          </a:prstGeom>
          <a:noFill/>
          <a:ln>
            <a:noFill/>
          </a:ln>
        </p:spPr>
      </p:pic>
      <p:sp>
        <p:nvSpPr>
          <p:cNvPr id="140" name="Google Shape;140;p127"/>
          <p:cNvSpPr txBox="1">
            <a:spLocks noGrp="1"/>
          </p:cNvSpPr>
          <p:nvPr>
            <p:ph type="sldNum" idx="12"/>
          </p:nvPr>
        </p:nvSpPr>
        <p:spPr>
          <a:xfrm>
            <a:off x="11409050" y="6510604"/>
            <a:ext cx="731700" cy="34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87016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Slide">
  <p:cSld name="2_Title Slide">
    <p:bg>
      <p:bgPr>
        <a:blipFill>
          <a:blip r:embed="rId2">
            <a:alphaModFix/>
          </a:blip>
          <a:stretch>
            <a:fillRect/>
          </a:stretch>
        </a:blipFill>
        <a:effectLst/>
      </p:bgPr>
    </p:bg>
    <p:spTree>
      <p:nvGrpSpPr>
        <p:cNvPr id="1" name="Shape 141"/>
        <p:cNvGrpSpPr/>
        <p:nvPr/>
      </p:nvGrpSpPr>
      <p:grpSpPr>
        <a:xfrm>
          <a:off x="0" y="0"/>
          <a:ext cx="0" cy="0"/>
          <a:chOff x="0" y="0"/>
          <a:chExt cx="0" cy="0"/>
        </a:xfrm>
      </p:grpSpPr>
      <p:sp>
        <p:nvSpPr>
          <p:cNvPr id="142" name="Google Shape;142;p128"/>
          <p:cNvSpPr txBox="1">
            <a:spLocks noGrp="1"/>
          </p:cNvSpPr>
          <p:nvPr>
            <p:ph type="ctrTitle"/>
          </p:nvPr>
        </p:nvSpPr>
        <p:spPr>
          <a:xfrm>
            <a:off x="7528516" y="2523583"/>
            <a:ext cx="4151259" cy="9054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4400"/>
              <a:buNone/>
              <a:defRPr sz="440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28"/>
          <p:cNvSpPr/>
          <p:nvPr/>
        </p:nvSpPr>
        <p:spPr>
          <a:xfrm>
            <a:off x="-40950" y="6510600"/>
            <a:ext cx="12273600" cy="389100"/>
          </a:xfrm>
          <a:prstGeom prst="rect">
            <a:avLst/>
          </a:prstGeom>
          <a:solidFill>
            <a:srgbClr val="1F49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44" name="Google Shape;144;p128"/>
          <p:cNvPicPr preferRelativeResize="0"/>
          <p:nvPr/>
        </p:nvPicPr>
        <p:blipFill rotWithShape="1">
          <a:blip r:embed="rId3">
            <a:alphaModFix/>
          </a:blip>
          <a:srcRect b="25473"/>
          <a:stretch/>
        </p:blipFill>
        <p:spPr>
          <a:xfrm>
            <a:off x="211025" y="6580847"/>
            <a:ext cx="1119825" cy="248600"/>
          </a:xfrm>
          <a:prstGeom prst="rect">
            <a:avLst/>
          </a:prstGeom>
          <a:noFill/>
          <a:ln>
            <a:noFill/>
          </a:ln>
        </p:spPr>
      </p:pic>
      <p:sp>
        <p:nvSpPr>
          <p:cNvPr id="145" name="Google Shape;145;p128"/>
          <p:cNvSpPr txBox="1">
            <a:spLocks noGrp="1"/>
          </p:cNvSpPr>
          <p:nvPr>
            <p:ph type="sldNum" idx="12"/>
          </p:nvPr>
        </p:nvSpPr>
        <p:spPr>
          <a:xfrm>
            <a:off x="11409050" y="6510604"/>
            <a:ext cx="731700" cy="34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6" name="Google Shape;146;p128"/>
          <p:cNvSpPr txBox="1">
            <a:spLocks noGrp="1"/>
          </p:cNvSpPr>
          <p:nvPr>
            <p:ph type="body" idx="1"/>
          </p:nvPr>
        </p:nvSpPr>
        <p:spPr>
          <a:xfrm>
            <a:off x="770937" y="1240969"/>
            <a:ext cx="5273675" cy="463826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b="1"/>
            </a:lvl1pPr>
            <a:lvl2pPr marL="914400" lvl="1" indent="-355600" algn="l">
              <a:lnSpc>
                <a:spcPct val="90000"/>
              </a:lnSpc>
              <a:spcBef>
                <a:spcPts val="500"/>
              </a:spcBef>
              <a:spcAft>
                <a:spcPts val="0"/>
              </a:spcAft>
              <a:buSzPts val="2000"/>
              <a:buChar char="•"/>
              <a:defRPr/>
            </a:lvl2pPr>
            <a:lvl3pPr marL="1371600" lvl="2" indent="-355600" algn="l">
              <a:lnSpc>
                <a:spcPct val="90000"/>
              </a:lnSpc>
              <a:spcBef>
                <a:spcPts val="500"/>
              </a:spcBef>
              <a:spcAft>
                <a:spcPts val="0"/>
              </a:spcAft>
              <a:buSzPts val="2000"/>
              <a:buChar char="o"/>
              <a:defRPr/>
            </a:lvl3pPr>
            <a:lvl4pPr marL="1828800" lvl="3" indent="-355600" algn="l">
              <a:lnSpc>
                <a:spcPct val="90000"/>
              </a:lnSpc>
              <a:spcBef>
                <a:spcPts val="500"/>
              </a:spcBef>
              <a:spcAft>
                <a:spcPts val="0"/>
              </a:spcAft>
              <a:buSzPts val="2000"/>
              <a:buChar char="✔"/>
              <a:defRPr/>
            </a:lvl4pPr>
            <a:lvl5pPr marL="2286000" lvl="4" indent="-355600" algn="l">
              <a:lnSpc>
                <a:spcPct val="90000"/>
              </a:lnSpc>
              <a:spcBef>
                <a:spcPts val="500"/>
              </a:spcBef>
              <a:spcAft>
                <a:spcPts val="0"/>
              </a:spcAft>
              <a:buSzPts val="20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extLst>
      <p:ext uri="{BB962C8B-B14F-4D97-AF65-F5344CB8AC3E}">
        <p14:creationId xmlns:p14="http://schemas.microsoft.com/office/powerpoint/2010/main" val="31601768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itle Slide">
  <p:cSld name="2_Title Slide">
    <p:bg>
      <p:bgPr>
        <a:blipFill>
          <a:blip r:embed="rId2">
            <a:alphaModFix/>
          </a:blip>
          <a:stretch>
            <a:fillRect/>
          </a:stretch>
        </a:blipFill>
        <a:effectLst/>
      </p:bgPr>
    </p:bg>
    <p:spTree>
      <p:nvGrpSpPr>
        <p:cNvPr id="1" name="Shape 147"/>
        <p:cNvGrpSpPr/>
        <p:nvPr/>
      </p:nvGrpSpPr>
      <p:grpSpPr>
        <a:xfrm>
          <a:off x="0" y="0"/>
          <a:ext cx="0" cy="0"/>
          <a:chOff x="0" y="0"/>
          <a:chExt cx="0" cy="0"/>
        </a:xfrm>
      </p:grpSpPr>
      <p:sp>
        <p:nvSpPr>
          <p:cNvPr id="148" name="Google Shape;148;p129"/>
          <p:cNvSpPr txBox="1">
            <a:spLocks noGrp="1"/>
          </p:cNvSpPr>
          <p:nvPr>
            <p:ph type="ctrTitle"/>
          </p:nvPr>
        </p:nvSpPr>
        <p:spPr>
          <a:xfrm>
            <a:off x="211025" y="2523583"/>
            <a:ext cx="4944071" cy="90541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400"/>
              <a:buNone/>
              <a:defRPr sz="440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129"/>
          <p:cNvSpPr/>
          <p:nvPr/>
        </p:nvSpPr>
        <p:spPr>
          <a:xfrm>
            <a:off x="10036629" y="0"/>
            <a:ext cx="2155371" cy="5724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0" name="Google Shape;150;p129"/>
          <p:cNvSpPr txBox="1">
            <a:spLocks noGrp="1"/>
          </p:cNvSpPr>
          <p:nvPr>
            <p:ph type="sldNum" idx="12"/>
          </p:nvPr>
        </p:nvSpPr>
        <p:spPr>
          <a:xfrm>
            <a:off x="11409050" y="6510604"/>
            <a:ext cx="731700" cy="34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1" name="Google Shape;151;p129"/>
          <p:cNvSpPr txBox="1">
            <a:spLocks noGrp="1"/>
          </p:cNvSpPr>
          <p:nvPr>
            <p:ph type="body" idx="1"/>
          </p:nvPr>
        </p:nvSpPr>
        <p:spPr>
          <a:xfrm>
            <a:off x="6135375" y="975926"/>
            <a:ext cx="5273675" cy="463826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b="1"/>
            </a:lvl1pPr>
            <a:lvl2pPr marL="914400" lvl="1" indent="-355600" algn="l">
              <a:lnSpc>
                <a:spcPct val="90000"/>
              </a:lnSpc>
              <a:spcBef>
                <a:spcPts val="500"/>
              </a:spcBef>
              <a:spcAft>
                <a:spcPts val="0"/>
              </a:spcAft>
              <a:buSzPts val="2000"/>
              <a:buChar char="•"/>
              <a:defRPr/>
            </a:lvl2pPr>
            <a:lvl3pPr marL="1371600" lvl="2" indent="-355600" algn="l">
              <a:lnSpc>
                <a:spcPct val="90000"/>
              </a:lnSpc>
              <a:spcBef>
                <a:spcPts val="500"/>
              </a:spcBef>
              <a:spcAft>
                <a:spcPts val="0"/>
              </a:spcAft>
              <a:buSzPts val="2000"/>
              <a:buChar char="o"/>
              <a:defRPr/>
            </a:lvl3pPr>
            <a:lvl4pPr marL="1828800" lvl="3" indent="-355600" algn="l">
              <a:lnSpc>
                <a:spcPct val="90000"/>
              </a:lnSpc>
              <a:spcBef>
                <a:spcPts val="500"/>
              </a:spcBef>
              <a:spcAft>
                <a:spcPts val="0"/>
              </a:spcAft>
              <a:buSzPts val="2000"/>
              <a:buChar char="✔"/>
              <a:defRPr/>
            </a:lvl4pPr>
            <a:lvl5pPr marL="2286000" lvl="4" indent="-355600" algn="l">
              <a:lnSpc>
                <a:spcPct val="90000"/>
              </a:lnSpc>
              <a:spcBef>
                <a:spcPts val="500"/>
              </a:spcBef>
              <a:spcAft>
                <a:spcPts val="0"/>
              </a:spcAft>
              <a:buSzPts val="20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extLst>
      <p:ext uri="{BB962C8B-B14F-4D97-AF65-F5344CB8AC3E}">
        <p14:creationId xmlns:p14="http://schemas.microsoft.com/office/powerpoint/2010/main" val="7917056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Slide">
  <p:cSld name="2_Title Slide">
    <p:bg>
      <p:bgPr>
        <a:blipFill>
          <a:blip r:embed="rId2">
            <a:alphaModFix/>
          </a:blip>
          <a:stretch>
            <a:fillRect/>
          </a:stretch>
        </a:blipFill>
        <a:effectLst/>
      </p:bgPr>
    </p:bg>
    <p:spTree>
      <p:nvGrpSpPr>
        <p:cNvPr id="1" name="Shape 152"/>
        <p:cNvGrpSpPr/>
        <p:nvPr/>
      </p:nvGrpSpPr>
      <p:grpSpPr>
        <a:xfrm>
          <a:off x="0" y="0"/>
          <a:ext cx="0" cy="0"/>
          <a:chOff x="0" y="0"/>
          <a:chExt cx="0" cy="0"/>
        </a:xfrm>
      </p:grpSpPr>
      <p:sp>
        <p:nvSpPr>
          <p:cNvPr id="153" name="Google Shape;153;p130"/>
          <p:cNvSpPr txBox="1">
            <a:spLocks noGrp="1"/>
          </p:cNvSpPr>
          <p:nvPr>
            <p:ph type="ctrTitle"/>
          </p:nvPr>
        </p:nvSpPr>
        <p:spPr>
          <a:xfrm>
            <a:off x="211025" y="2523583"/>
            <a:ext cx="4944071" cy="90541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400"/>
              <a:buNone/>
              <a:defRPr sz="440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130"/>
          <p:cNvSpPr/>
          <p:nvPr/>
        </p:nvSpPr>
        <p:spPr>
          <a:xfrm>
            <a:off x="10036629" y="0"/>
            <a:ext cx="2155371" cy="5724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5" name="Google Shape;155;p130"/>
          <p:cNvSpPr/>
          <p:nvPr/>
        </p:nvSpPr>
        <p:spPr>
          <a:xfrm>
            <a:off x="-40950" y="6510600"/>
            <a:ext cx="12273600" cy="389100"/>
          </a:xfrm>
          <a:prstGeom prst="rect">
            <a:avLst/>
          </a:prstGeom>
          <a:solidFill>
            <a:srgbClr val="1F49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56" name="Google Shape;156;p130"/>
          <p:cNvPicPr preferRelativeResize="0"/>
          <p:nvPr/>
        </p:nvPicPr>
        <p:blipFill rotWithShape="1">
          <a:blip r:embed="rId3">
            <a:alphaModFix/>
          </a:blip>
          <a:srcRect b="25473"/>
          <a:stretch/>
        </p:blipFill>
        <p:spPr>
          <a:xfrm>
            <a:off x="211025" y="6580847"/>
            <a:ext cx="1119825" cy="248600"/>
          </a:xfrm>
          <a:prstGeom prst="rect">
            <a:avLst/>
          </a:prstGeom>
          <a:noFill/>
          <a:ln>
            <a:noFill/>
          </a:ln>
        </p:spPr>
      </p:pic>
      <p:sp>
        <p:nvSpPr>
          <p:cNvPr id="157" name="Google Shape;157;p130"/>
          <p:cNvSpPr txBox="1">
            <a:spLocks noGrp="1"/>
          </p:cNvSpPr>
          <p:nvPr>
            <p:ph type="sldNum" idx="12"/>
          </p:nvPr>
        </p:nvSpPr>
        <p:spPr>
          <a:xfrm>
            <a:off x="11409050" y="6510604"/>
            <a:ext cx="731700" cy="34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8" name="Google Shape;158;p130"/>
          <p:cNvSpPr txBox="1">
            <a:spLocks noGrp="1"/>
          </p:cNvSpPr>
          <p:nvPr>
            <p:ph type="body" idx="1"/>
          </p:nvPr>
        </p:nvSpPr>
        <p:spPr>
          <a:xfrm>
            <a:off x="6135375" y="975926"/>
            <a:ext cx="5273675" cy="463826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b="1"/>
            </a:lvl1pPr>
            <a:lvl2pPr marL="914400" lvl="1" indent="-355600" algn="l">
              <a:lnSpc>
                <a:spcPct val="90000"/>
              </a:lnSpc>
              <a:spcBef>
                <a:spcPts val="500"/>
              </a:spcBef>
              <a:spcAft>
                <a:spcPts val="0"/>
              </a:spcAft>
              <a:buSzPts val="2000"/>
              <a:buChar char="•"/>
              <a:defRPr/>
            </a:lvl2pPr>
            <a:lvl3pPr marL="1371600" lvl="2" indent="-355600" algn="l">
              <a:lnSpc>
                <a:spcPct val="90000"/>
              </a:lnSpc>
              <a:spcBef>
                <a:spcPts val="500"/>
              </a:spcBef>
              <a:spcAft>
                <a:spcPts val="0"/>
              </a:spcAft>
              <a:buSzPts val="2000"/>
              <a:buChar char="o"/>
              <a:defRPr/>
            </a:lvl3pPr>
            <a:lvl4pPr marL="1828800" lvl="3" indent="-355600" algn="l">
              <a:lnSpc>
                <a:spcPct val="90000"/>
              </a:lnSpc>
              <a:spcBef>
                <a:spcPts val="500"/>
              </a:spcBef>
              <a:spcAft>
                <a:spcPts val="0"/>
              </a:spcAft>
              <a:buSzPts val="2000"/>
              <a:buChar char="✔"/>
              <a:defRPr/>
            </a:lvl4pPr>
            <a:lvl5pPr marL="2286000" lvl="4" indent="-355600" algn="l">
              <a:lnSpc>
                <a:spcPct val="90000"/>
              </a:lnSpc>
              <a:spcBef>
                <a:spcPts val="500"/>
              </a:spcBef>
              <a:spcAft>
                <a:spcPts val="0"/>
              </a:spcAft>
              <a:buSzPts val="20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extLst>
      <p:ext uri="{BB962C8B-B14F-4D97-AF65-F5344CB8AC3E}">
        <p14:creationId xmlns:p14="http://schemas.microsoft.com/office/powerpoint/2010/main" val="23260507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Title Slide">
  <p:cSld name="2_Title Slide">
    <p:bg>
      <p:bgPr>
        <a:blipFill>
          <a:blip r:embed="rId2">
            <a:alphaModFix/>
          </a:blip>
          <a:stretch>
            <a:fillRect/>
          </a:stretch>
        </a:blipFill>
        <a:effectLst/>
      </p:bgPr>
    </p:bg>
    <p:spTree>
      <p:nvGrpSpPr>
        <p:cNvPr id="1" name="Shape 159"/>
        <p:cNvGrpSpPr/>
        <p:nvPr/>
      </p:nvGrpSpPr>
      <p:grpSpPr>
        <a:xfrm>
          <a:off x="0" y="0"/>
          <a:ext cx="0" cy="0"/>
          <a:chOff x="0" y="0"/>
          <a:chExt cx="0" cy="0"/>
        </a:xfrm>
      </p:grpSpPr>
      <p:sp>
        <p:nvSpPr>
          <p:cNvPr id="160" name="Google Shape;160;p131"/>
          <p:cNvSpPr txBox="1">
            <a:spLocks noGrp="1"/>
          </p:cNvSpPr>
          <p:nvPr>
            <p:ph type="ctrTitle"/>
          </p:nvPr>
        </p:nvSpPr>
        <p:spPr>
          <a:xfrm>
            <a:off x="258904" y="1970305"/>
            <a:ext cx="10654800" cy="2838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None/>
              <a:defRPr sz="440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131"/>
          <p:cNvSpPr txBox="1">
            <a:spLocks noGrp="1"/>
          </p:cNvSpPr>
          <p:nvPr>
            <p:ph type="subTitle" idx="1"/>
          </p:nvPr>
        </p:nvSpPr>
        <p:spPr>
          <a:xfrm>
            <a:off x="269791" y="4794235"/>
            <a:ext cx="10644000" cy="62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FFC000"/>
              </a:buClr>
              <a:buSzPts val="2000"/>
              <a:buNone/>
              <a:defRPr sz="2000" i="0">
                <a:solidFill>
                  <a:srgbClr val="FFC000"/>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62" name="Google Shape;162;p131"/>
          <p:cNvPicPr preferRelativeResize="0"/>
          <p:nvPr/>
        </p:nvPicPr>
        <p:blipFill rotWithShape="1">
          <a:blip r:embed="rId3">
            <a:alphaModFix/>
          </a:blip>
          <a:srcRect b="25473"/>
          <a:stretch/>
        </p:blipFill>
        <p:spPr>
          <a:xfrm>
            <a:off x="269800" y="285250"/>
            <a:ext cx="2173450" cy="482500"/>
          </a:xfrm>
          <a:prstGeom prst="rect">
            <a:avLst/>
          </a:prstGeom>
          <a:noFill/>
          <a:ln>
            <a:noFill/>
          </a:ln>
        </p:spPr>
      </p:pic>
      <p:sp>
        <p:nvSpPr>
          <p:cNvPr id="163" name="Google Shape;163;p131"/>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437768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Title Slide">
  <p:cSld name="3_Title Slide">
    <p:bg>
      <p:bgPr>
        <a:blipFill>
          <a:blip r:embed="rId2">
            <a:alphaModFix/>
          </a:blip>
          <a:stretch>
            <a:fillRect/>
          </a:stretch>
        </a:blipFill>
        <a:effectLst/>
      </p:bgPr>
    </p:bg>
    <p:spTree>
      <p:nvGrpSpPr>
        <p:cNvPr id="1" name="Shape 164"/>
        <p:cNvGrpSpPr/>
        <p:nvPr/>
      </p:nvGrpSpPr>
      <p:grpSpPr>
        <a:xfrm>
          <a:off x="0" y="0"/>
          <a:ext cx="0" cy="0"/>
          <a:chOff x="0" y="0"/>
          <a:chExt cx="0" cy="0"/>
        </a:xfrm>
      </p:grpSpPr>
      <p:sp>
        <p:nvSpPr>
          <p:cNvPr id="165" name="Google Shape;165;p132"/>
          <p:cNvSpPr txBox="1">
            <a:spLocks noGrp="1"/>
          </p:cNvSpPr>
          <p:nvPr>
            <p:ph type="ctrTitle"/>
          </p:nvPr>
        </p:nvSpPr>
        <p:spPr>
          <a:xfrm>
            <a:off x="258904" y="1970305"/>
            <a:ext cx="10654800" cy="2838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None/>
              <a:defRPr sz="440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132"/>
          <p:cNvSpPr txBox="1">
            <a:spLocks noGrp="1"/>
          </p:cNvSpPr>
          <p:nvPr>
            <p:ph type="subTitle" idx="1"/>
          </p:nvPr>
        </p:nvSpPr>
        <p:spPr>
          <a:xfrm>
            <a:off x="269791" y="4794235"/>
            <a:ext cx="10644000" cy="62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FFC000"/>
              </a:buClr>
              <a:buSzPts val="2000"/>
              <a:buNone/>
              <a:defRPr sz="2000" i="0">
                <a:solidFill>
                  <a:srgbClr val="FFC000"/>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7" name="Google Shape;167;p132"/>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145386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Title Slide 1">
  <p:cSld name="2_Title Slide 1">
    <p:bg>
      <p:bgPr>
        <a:blipFill>
          <a:blip r:embed="rId2">
            <a:alphaModFix/>
          </a:blip>
          <a:stretch>
            <a:fillRect/>
          </a:stretch>
        </a:blipFill>
        <a:effectLst/>
      </p:bgPr>
    </p:bg>
    <p:spTree>
      <p:nvGrpSpPr>
        <p:cNvPr id="1" name="Shape 168"/>
        <p:cNvGrpSpPr/>
        <p:nvPr/>
      </p:nvGrpSpPr>
      <p:grpSpPr>
        <a:xfrm>
          <a:off x="0" y="0"/>
          <a:ext cx="0" cy="0"/>
          <a:chOff x="0" y="0"/>
          <a:chExt cx="0" cy="0"/>
        </a:xfrm>
      </p:grpSpPr>
      <p:sp>
        <p:nvSpPr>
          <p:cNvPr id="169" name="Google Shape;169;p133"/>
          <p:cNvSpPr txBox="1">
            <a:spLocks noGrp="1"/>
          </p:cNvSpPr>
          <p:nvPr>
            <p:ph type="ctrTitle"/>
          </p:nvPr>
        </p:nvSpPr>
        <p:spPr>
          <a:xfrm>
            <a:off x="258904" y="1970305"/>
            <a:ext cx="10654800" cy="2838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None/>
              <a:defRPr sz="440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133"/>
          <p:cNvSpPr txBox="1">
            <a:spLocks noGrp="1"/>
          </p:cNvSpPr>
          <p:nvPr>
            <p:ph type="subTitle" idx="1"/>
          </p:nvPr>
        </p:nvSpPr>
        <p:spPr>
          <a:xfrm>
            <a:off x="269791" y="4794235"/>
            <a:ext cx="10644000" cy="62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FFC000"/>
              </a:buClr>
              <a:buSzPts val="2000"/>
              <a:buNone/>
              <a:defRPr sz="2000" i="0">
                <a:solidFill>
                  <a:srgbClr val="FFC000"/>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1" name="Google Shape;171;p133"/>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782914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_Title Slide 1 1">
  <p:cSld name="2_Title Slide 1 1">
    <p:bg>
      <p:bgPr>
        <a:blipFill>
          <a:blip r:embed="rId2">
            <a:alphaModFix/>
          </a:blip>
          <a:stretch>
            <a:fillRect/>
          </a:stretch>
        </a:blipFill>
        <a:effectLst/>
      </p:bgPr>
    </p:bg>
    <p:spTree>
      <p:nvGrpSpPr>
        <p:cNvPr id="1" name="Shape 172"/>
        <p:cNvGrpSpPr/>
        <p:nvPr/>
      </p:nvGrpSpPr>
      <p:grpSpPr>
        <a:xfrm>
          <a:off x="0" y="0"/>
          <a:ext cx="0" cy="0"/>
          <a:chOff x="0" y="0"/>
          <a:chExt cx="0" cy="0"/>
        </a:xfrm>
      </p:grpSpPr>
      <p:sp>
        <p:nvSpPr>
          <p:cNvPr id="173" name="Google Shape;173;p134"/>
          <p:cNvSpPr txBox="1">
            <a:spLocks noGrp="1"/>
          </p:cNvSpPr>
          <p:nvPr>
            <p:ph type="ctrTitle"/>
          </p:nvPr>
        </p:nvSpPr>
        <p:spPr>
          <a:xfrm>
            <a:off x="258904" y="1970305"/>
            <a:ext cx="10654800" cy="2838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None/>
              <a:defRPr sz="440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134"/>
          <p:cNvSpPr txBox="1">
            <a:spLocks noGrp="1"/>
          </p:cNvSpPr>
          <p:nvPr>
            <p:ph type="subTitle" idx="1"/>
          </p:nvPr>
        </p:nvSpPr>
        <p:spPr>
          <a:xfrm>
            <a:off x="269791" y="4794235"/>
            <a:ext cx="10644000" cy="62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FFC000"/>
              </a:buClr>
              <a:buSzPts val="2000"/>
              <a:buNone/>
              <a:defRPr sz="2000" i="0">
                <a:solidFill>
                  <a:srgbClr val="FFC000"/>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5" name="Google Shape;175;p134"/>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3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5366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1717" y="1844291"/>
            <a:ext cx="5384800" cy="4113213"/>
          </a:xfrm>
        </p:spPr>
        <p:txBody>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9717" y="1844291"/>
            <a:ext cx="53848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86740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Title Slide 1 1 1">
  <p:cSld name="2_Title Slide 1 1 1">
    <p:spTree>
      <p:nvGrpSpPr>
        <p:cNvPr id="1" name="Shape 176"/>
        <p:cNvGrpSpPr/>
        <p:nvPr/>
      </p:nvGrpSpPr>
      <p:grpSpPr>
        <a:xfrm>
          <a:off x="0" y="0"/>
          <a:ext cx="0" cy="0"/>
          <a:chOff x="0" y="0"/>
          <a:chExt cx="0" cy="0"/>
        </a:xfrm>
      </p:grpSpPr>
      <p:pic>
        <p:nvPicPr>
          <p:cNvPr id="177" name="Google Shape;177;p135"/>
          <p:cNvPicPr preferRelativeResize="0"/>
          <p:nvPr/>
        </p:nvPicPr>
        <p:blipFill rotWithShape="1">
          <a:blip r:embed="rId2">
            <a:alphaModFix/>
          </a:blip>
          <a:srcRect t="12166" b="12172"/>
          <a:stretch/>
        </p:blipFill>
        <p:spPr>
          <a:xfrm>
            <a:off x="-1" y="0"/>
            <a:ext cx="12195127" cy="6117013"/>
          </a:xfrm>
          <a:prstGeom prst="rect">
            <a:avLst/>
          </a:prstGeom>
          <a:noFill/>
          <a:ln>
            <a:noFill/>
          </a:ln>
        </p:spPr>
      </p:pic>
      <p:sp>
        <p:nvSpPr>
          <p:cNvPr id="178" name="Google Shape;178;p135"/>
          <p:cNvSpPr/>
          <p:nvPr/>
        </p:nvSpPr>
        <p:spPr>
          <a:xfrm>
            <a:off x="-3225" y="-5925"/>
            <a:ext cx="12195000" cy="6117000"/>
          </a:xfrm>
          <a:prstGeom prst="rect">
            <a:avLst/>
          </a:prstGeom>
          <a:solidFill>
            <a:srgbClr val="1F497D">
              <a:alpha val="7764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135"/>
          <p:cNvSpPr txBox="1">
            <a:spLocks noGrp="1"/>
          </p:cNvSpPr>
          <p:nvPr>
            <p:ph type="ctrTitle"/>
          </p:nvPr>
        </p:nvSpPr>
        <p:spPr>
          <a:xfrm>
            <a:off x="258904" y="1970305"/>
            <a:ext cx="10654800" cy="2838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None/>
              <a:defRPr sz="440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135"/>
          <p:cNvSpPr txBox="1">
            <a:spLocks noGrp="1"/>
          </p:cNvSpPr>
          <p:nvPr>
            <p:ph type="subTitle" idx="1"/>
          </p:nvPr>
        </p:nvSpPr>
        <p:spPr>
          <a:xfrm>
            <a:off x="269791" y="4794235"/>
            <a:ext cx="10644000" cy="62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FFC000"/>
              </a:buClr>
              <a:buSzPts val="2000"/>
              <a:buNone/>
              <a:defRPr sz="2000" i="0">
                <a:solidFill>
                  <a:srgbClr val="FFC000"/>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1" name="Google Shape;181;p135"/>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1pPr>
            <a:lvl2pPr marL="0" marR="0" lvl="1"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2pPr>
            <a:lvl3pPr marL="0" marR="0" lvl="2"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3pPr>
            <a:lvl4pPr marL="0" marR="0" lvl="3"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4pPr>
            <a:lvl5pPr marL="0" marR="0" lvl="4"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5pPr>
            <a:lvl6pPr marL="0" marR="0" lvl="5"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6pPr>
            <a:lvl7pPr marL="0" marR="0" lvl="6"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7pPr>
            <a:lvl8pPr marL="0" marR="0" lvl="7"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8pPr>
            <a:lvl9pPr marL="0" marR="0" lvl="8"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013466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82"/>
        <p:cNvGrpSpPr/>
        <p:nvPr/>
      </p:nvGrpSpPr>
      <p:grpSpPr>
        <a:xfrm>
          <a:off x="0" y="0"/>
          <a:ext cx="0" cy="0"/>
          <a:chOff x="0" y="0"/>
          <a:chExt cx="0" cy="0"/>
        </a:xfrm>
      </p:grpSpPr>
      <p:pic>
        <p:nvPicPr>
          <p:cNvPr id="183" name="Google Shape;183;p136"/>
          <p:cNvPicPr preferRelativeResize="0"/>
          <p:nvPr/>
        </p:nvPicPr>
        <p:blipFill rotWithShape="1">
          <a:blip r:embed="rId2">
            <a:alphaModFix/>
          </a:blip>
          <a:srcRect t="16760" b="16752"/>
          <a:stretch/>
        </p:blipFill>
        <p:spPr>
          <a:xfrm>
            <a:off x="0" y="0"/>
            <a:ext cx="12191999" cy="5410201"/>
          </a:xfrm>
          <a:prstGeom prst="rect">
            <a:avLst/>
          </a:prstGeom>
          <a:noFill/>
          <a:ln>
            <a:noFill/>
          </a:ln>
        </p:spPr>
      </p:pic>
      <p:sp>
        <p:nvSpPr>
          <p:cNvPr id="184" name="Google Shape;184;p136"/>
          <p:cNvSpPr/>
          <p:nvPr/>
        </p:nvSpPr>
        <p:spPr>
          <a:xfrm>
            <a:off x="-3225" y="-5825"/>
            <a:ext cx="12195000" cy="5420400"/>
          </a:xfrm>
          <a:prstGeom prst="rect">
            <a:avLst/>
          </a:pr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136"/>
          <p:cNvSpPr txBox="1">
            <a:spLocks noGrp="1"/>
          </p:cNvSpPr>
          <p:nvPr>
            <p:ph type="ctrTitle"/>
          </p:nvPr>
        </p:nvSpPr>
        <p:spPr>
          <a:xfrm>
            <a:off x="248018" y="1970305"/>
            <a:ext cx="10644000" cy="2838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80808"/>
              </a:buClr>
              <a:buSzPts val="4400"/>
              <a:buNone/>
              <a:defRPr sz="4400" i="0">
                <a:solidFill>
                  <a:srgbClr val="08080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136"/>
          <p:cNvSpPr txBox="1">
            <a:spLocks noGrp="1"/>
          </p:cNvSpPr>
          <p:nvPr>
            <p:ph type="subTitle" idx="1"/>
          </p:nvPr>
        </p:nvSpPr>
        <p:spPr>
          <a:xfrm>
            <a:off x="278729" y="4794235"/>
            <a:ext cx="10644000" cy="62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0070C0"/>
              </a:buClr>
              <a:buSzPts val="2000"/>
              <a:buNone/>
              <a:defRPr sz="2000" i="0">
                <a:solidFill>
                  <a:srgbClr val="0070C0"/>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7" name="Google Shape;187;p136"/>
          <p:cNvPicPr preferRelativeResize="0"/>
          <p:nvPr/>
        </p:nvPicPr>
        <p:blipFill rotWithShape="1">
          <a:blip r:embed="rId3">
            <a:alphaModFix/>
          </a:blip>
          <a:srcRect/>
          <a:stretch/>
        </p:blipFill>
        <p:spPr>
          <a:xfrm>
            <a:off x="269800" y="331269"/>
            <a:ext cx="2173450" cy="390461"/>
          </a:xfrm>
          <a:prstGeom prst="rect">
            <a:avLst/>
          </a:prstGeom>
          <a:noFill/>
          <a:ln>
            <a:noFill/>
          </a:ln>
        </p:spPr>
      </p:pic>
      <p:sp>
        <p:nvSpPr>
          <p:cNvPr id="188" name="Google Shape;188;p136"/>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1pPr>
            <a:lvl2pPr marL="0" marR="0" lvl="1"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2pPr>
            <a:lvl3pPr marL="0" marR="0" lvl="2"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3pPr>
            <a:lvl4pPr marL="0" marR="0" lvl="3"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4pPr>
            <a:lvl5pPr marL="0" marR="0" lvl="4"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5pPr>
            <a:lvl6pPr marL="0" marR="0" lvl="5"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6pPr>
            <a:lvl7pPr marL="0" marR="0" lvl="6"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7pPr>
            <a:lvl8pPr marL="0" marR="0" lvl="7"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8pPr>
            <a:lvl9pPr marL="0" marR="0" lvl="8"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956748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9"/>
        <p:cNvGrpSpPr/>
        <p:nvPr/>
      </p:nvGrpSpPr>
      <p:grpSpPr>
        <a:xfrm>
          <a:off x="0" y="0"/>
          <a:ext cx="0" cy="0"/>
          <a:chOff x="0" y="0"/>
          <a:chExt cx="0" cy="0"/>
        </a:xfrm>
      </p:grpSpPr>
      <p:sp>
        <p:nvSpPr>
          <p:cNvPr id="190" name="Google Shape;190;p137"/>
          <p:cNvSpPr/>
          <p:nvPr/>
        </p:nvSpPr>
        <p:spPr>
          <a:xfrm>
            <a:off x="0" y="0"/>
            <a:ext cx="12192000" cy="4473526"/>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1" name="Google Shape;191;p137"/>
          <p:cNvSpPr txBox="1">
            <a:spLocks noGrp="1"/>
          </p:cNvSpPr>
          <p:nvPr>
            <p:ph type="title"/>
          </p:nvPr>
        </p:nvSpPr>
        <p:spPr>
          <a:xfrm>
            <a:off x="111714" y="682797"/>
            <a:ext cx="11547720" cy="338276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None/>
              <a:defRPr sz="440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137"/>
          <p:cNvSpPr txBox="1">
            <a:spLocks noGrp="1"/>
          </p:cNvSpPr>
          <p:nvPr>
            <p:ph type="body" idx="1"/>
          </p:nvPr>
        </p:nvSpPr>
        <p:spPr>
          <a:xfrm>
            <a:off x="111713" y="4748360"/>
            <a:ext cx="11547721"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Font typeface="Helvetica Neue Light"/>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1800"/>
              <a:buNone/>
              <a:defRPr sz="1800"/>
            </a:lvl3pPr>
            <a:lvl4pPr marL="1828800" lvl="3" indent="-228600" algn="l">
              <a:lnSpc>
                <a:spcPct val="90000"/>
              </a:lnSpc>
              <a:spcBef>
                <a:spcPts val="500"/>
              </a:spcBef>
              <a:spcAft>
                <a:spcPts val="0"/>
              </a:spcAft>
              <a:buSzPts val="1600"/>
              <a:buNone/>
              <a:defRPr sz="1600"/>
            </a:lvl4pPr>
            <a:lvl5pPr marL="2286000" lvl="4" indent="-228600" algn="l">
              <a:lnSpc>
                <a:spcPct val="90000"/>
              </a:lnSpc>
              <a:spcBef>
                <a:spcPts val="500"/>
              </a:spcBef>
              <a:spcAft>
                <a:spcPts val="0"/>
              </a:spcAft>
              <a:buSzPts val="1600"/>
              <a:buNone/>
              <a:defRPr sz="1600"/>
            </a:lvl5pPr>
            <a:lvl6pPr marL="2743200" lvl="5" indent="-228600" algn="l">
              <a:lnSpc>
                <a:spcPct val="90000"/>
              </a:lnSpc>
              <a:spcBef>
                <a:spcPts val="500"/>
              </a:spcBef>
              <a:spcAft>
                <a:spcPts val="0"/>
              </a:spcAft>
              <a:buSzPts val="1600"/>
              <a:buNone/>
              <a:defRPr sz="1600"/>
            </a:lvl6pPr>
            <a:lvl7pPr marL="3200400" lvl="6" indent="-228600" algn="l">
              <a:lnSpc>
                <a:spcPct val="90000"/>
              </a:lnSpc>
              <a:spcBef>
                <a:spcPts val="500"/>
              </a:spcBef>
              <a:spcAft>
                <a:spcPts val="0"/>
              </a:spcAft>
              <a:buSzPts val="1600"/>
              <a:buNone/>
              <a:defRPr sz="1600"/>
            </a:lvl7pPr>
            <a:lvl8pPr marL="3657600" lvl="7" indent="-228600" algn="l">
              <a:lnSpc>
                <a:spcPct val="90000"/>
              </a:lnSpc>
              <a:spcBef>
                <a:spcPts val="500"/>
              </a:spcBef>
              <a:spcAft>
                <a:spcPts val="0"/>
              </a:spcAft>
              <a:buSzPts val="1600"/>
              <a:buNone/>
              <a:defRPr sz="1600"/>
            </a:lvl8pPr>
            <a:lvl9pPr marL="4114800" lvl="8" indent="-228600" algn="l">
              <a:lnSpc>
                <a:spcPct val="90000"/>
              </a:lnSpc>
              <a:spcBef>
                <a:spcPts val="500"/>
              </a:spcBef>
              <a:spcAft>
                <a:spcPts val="0"/>
              </a:spcAft>
              <a:buSzPts val="1600"/>
              <a:buNone/>
              <a:defRPr sz="1600"/>
            </a:lvl9pPr>
          </a:lstStyle>
          <a:p>
            <a:endParaRPr/>
          </a:p>
        </p:txBody>
      </p:sp>
      <p:sp>
        <p:nvSpPr>
          <p:cNvPr id="193" name="Google Shape;193;p137"/>
          <p:cNvSpPr txBox="1"/>
          <p:nvPr/>
        </p:nvSpPr>
        <p:spPr>
          <a:xfrm>
            <a:off x="11521440" y="6585851"/>
            <a:ext cx="53457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4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sz="1400" b="0" i="0" u="none" strike="noStrike" cap="none">
              <a:solidFill>
                <a:schemeClr val="lt1"/>
              </a:solidFill>
              <a:latin typeface="Arial"/>
              <a:ea typeface="Arial"/>
              <a:cs typeface="Arial"/>
              <a:sym typeface="Arial"/>
            </a:endParaRPr>
          </a:p>
        </p:txBody>
      </p:sp>
      <p:pic>
        <p:nvPicPr>
          <p:cNvPr id="194" name="Google Shape;194;p137"/>
          <p:cNvPicPr preferRelativeResize="0"/>
          <p:nvPr/>
        </p:nvPicPr>
        <p:blipFill rotWithShape="1">
          <a:blip r:embed="rId2">
            <a:alphaModFix/>
          </a:blip>
          <a:srcRect b="24663"/>
          <a:stretch/>
        </p:blipFill>
        <p:spPr>
          <a:xfrm>
            <a:off x="10320600" y="163347"/>
            <a:ext cx="1735400" cy="389425"/>
          </a:xfrm>
          <a:prstGeom prst="rect">
            <a:avLst/>
          </a:prstGeom>
          <a:noFill/>
          <a:ln>
            <a:noFill/>
          </a:ln>
        </p:spPr>
      </p:pic>
      <p:sp>
        <p:nvSpPr>
          <p:cNvPr id="195" name="Google Shape;195;p137"/>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1pPr>
            <a:lvl2pPr marL="0" marR="0" lvl="1"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2pPr>
            <a:lvl3pPr marL="0" marR="0" lvl="2"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3pPr>
            <a:lvl4pPr marL="0" marR="0" lvl="3"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4pPr>
            <a:lvl5pPr marL="0" marR="0" lvl="4"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5pPr>
            <a:lvl6pPr marL="0" marR="0" lvl="5"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6pPr>
            <a:lvl7pPr marL="0" marR="0" lvl="6"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7pPr>
            <a:lvl8pPr marL="0" marR="0" lvl="7"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8pPr>
            <a:lvl9pPr marL="0" marR="0" lvl="8"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45113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96"/>
        <p:cNvGrpSpPr/>
        <p:nvPr/>
      </p:nvGrpSpPr>
      <p:grpSpPr>
        <a:xfrm>
          <a:off x="0" y="0"/>
          <a:ext cx="0" cy="0"/>
          <a:chOff x="0" y="0"/>
          <a:chExt cx="0" cy="0"/>
        </a:xfrm>
      </p:grpSpPr>
      <p:sp>
        <p:nvSpPr>
          <p:cNvPr id="197" name="Google Shape;197;p138"/>
          <p:cNvSpPr/>
          <p:nvPr/>
        </p:nvSpPr>
        <p:spPr>
          <a:xfrm>
            <a:off x="0" y="0"/>
            <a:ext cx="12192000" cy="4473526"/>
          </a:xfrm>
          <a:prstGeom prst="rect">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198" name="Google Shape;198;p138"/>
          <p:cNvSpPr txBox="1">
            <a:spLocks noGrp="1"/>
          </p:cNvSpPr>
          <p:nvPr>
            <p:ph type="title"/>
          </p:nvPr>
        </p:nvSpPr>
        <p:spPr>
          <a:xfrm>
            <a:off x="111714" y="682797"/>
            <a:ext cx="11547720" cy="338276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None/>
              <a:defRPr sz="440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138"/>
          <p:cNvSpPr txBox="1">
            <a:spLocks noGrp="1"/>
          </p:cNvSpPr>
          <p:nvPr>
            <p:ph type="body" idx="1"/>
          </p:nvPr>
        </p:nvSpPr>
        <p:spPr>
          <a:xfrm>
            <a:off x="111713" y="4748360"/>
            <a:ext cx="11547721"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Font typeface="Helvetica Neue Light"/>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1800"/>
              <a:buNone/>
              <a:defRPr sz="1800"/>
            </a:lvl3pPr>
            <a:lvl4pPr marL="1828800" lvl="3" indent="-228600" algn="l">
              <a:lnSpc>
                <a:spcPct val="90000"/>
              </a:lnSpc>
              <a:spcBef>
                <a:spcPts val="500"/>
              </a:spcBef>
              <a:spcAft>
                <a:spcPts val="0"/>
              </a:spcAft>
              <a:buSzPts val="1600"/>
              <a:buNone/>
              <a:defRPr sz="1600"/>
            </a:lvl4pPr>
            <a:lvl5pPr marL="2286000" lvl="4" indent="-228600" algn="l">
              <a:lnSpc>
                <a:spcPct val="90000"/>
              </a:lnSpc>
              <a:spcBef>
                <a:spcPts val="500"/>
              </a:spcBef>
              <a:spcAft>
                <a:spcPts val="0"/>
              </a:spcAft>
              <a:buSzPts val="1600"/>
              <a:buNone/>
              <a:defRPr sz="1600"/>
            </a:lvl5pPr>
            <a:lvl6pPr marL="2743200" lvl="5" indent="-228600" algn="l">
              <a:lnSpc>
                <a:spcPct val="90000"/>
              </a:lnSpc>
              <a:spcBef>
                <a:spcPts val="500"/>
              </a:spcBef>
              <a:spcAft>
                <a:spcPts val="0"/>
              </a:spcAft>
              <a:buSzPts val="1600"/>
              <a:buNone/>
              <a:defRPr sz="1600"/>
            </a:lvl6pPr>
            <a:lvl7pPr marL="3200400" lvl="6" indent="-228600" algn="l">
              <a:lnSpc>
                <a:spcPct val="90000"/>
              </a:lnSpc>
              <a:spcBef>
                <a:spcPts val="500"/>
              </a:spcBef>
              <a:spcAft>
                <a:spcPts val="0"/>
              </a:spcAft>
              <a:buSzPts val="1600"/>
              <a:buNone/>
              <a:defRPr sz="1600"/>
            </a:lvl7pPr>
            <a:lvl8pPr marL="3657600" lvl="7" indent="-228600" algn="l">
              <a:lnSpc>
                <a:spcPct val="90000"/>
              </a:lnSpc>
              <a:spcBef>
                <a:spcPts val="500"/>
              </a:spcBef>
              <a:spcAft>
                <a:spcPts val="0"/>
              </a:spcAft>
              <a:buSzPts val="1600"/>
              <a:buNone/>
              <a:defRPr sz="1600"/>
            </a:lvl8pPr>
            <a:lvl9pPr marL="4114800" lvl="8" indent="-228600" algn="l">
              <a:lnSpc>
                <a:spcPct val="90000"/>
              </a:lnSpc>
              <a:spcBef>
                <a:spcPts val="500"/>
              </a:spcBef>
              <a:spcAft>
                <a:spcPts val="0"/>
              </a:spcAft>
              <a:buSzPts val="1600"/>
              <a:buNone/>
              <a:defRPr sz="1600"/>
            </a:lvl9pPr>
          </a:lstStyle>
          <a:p>
            <a:endParaRPr/>
          </a:p>
        </p:txBody>
      </p:sp>
      <p:sp>
        <p:nvSpPr>
          <p:cNvPr id="200" name="Google Shape;200;p138"/>
          <p:cNvSpPr txBox="1"/>
          <p:nvPr/>
        </p:nvSpPr>
        <p:spPr>
          <a:xfrm>
            <a:off x="11521440" y="6585851"/>
            <a:ext cx="53457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4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sz="1400" b="0" i="0" u="none" strike="noStrike" cap="none">
              <a:solidFill>
                <a:schemeClr val="lt1"/>
              </a:solidFill>
              <a:latin typeface="Arial"/>
              <a:ea typeface="Arial"/>
              <a:cs typeface="Arial"/>
              <a:sym typeface="Arial"/>
            </a:endParaRPr>
          </a:p>
        </p:txBody>
      </p:sp>
      <p:pic>
        <p:nvPicPr>
          <p:cNvPr id="201" name="Google Shape;201;p138"/>
          <p:cNvPicPr preferRelativeResize="0"/>
          <p:nvPr/>
        </p:nvPicPr>
        <p:blipFill rotWithShape="1">
          <a:blip r:embed="rId2">
            <a:alphaModFix/>
          </a:blip>
          <a:srcRect b="24663"/>
          <a:stretch/>
        </p:blipFill>
        <p:spPr>
          <a:xfrm>
            <a:off x="10320600" y="163347"/>
            <a:ext cx="1735400" cy="389425"/>
          </a:xfrm>
          <a:prstGeom prst="rect">
            <a:avLst/>
          </a:prstGeom>
          <a:noFill/>
          <a:ln>
            <a:noFill/>
          </a:ln>
        </p:spPr>
      </p:pic>
      <p:sp>
        <p:nvSpPr>
          <p:cNvPr id="202" name="Google Shape;202;p138"/>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1pPr>
            <a:lvl2pPr marL="0" marR="0" lvl="1"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2pPr>
            <a:lvl3pPr marL="0" marR="0" lvl="2"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3pPr>
            <a:lvl4pPr marL="0" marR="0" lvl="3"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4pPr>
            <a:lvl5pPr marL="0" marR="0" lvl="4"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5pPr>
            <a:lvl6pPr marL="0" marR="0" lvl="5"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6pPr>
            <a:lvl7pPr marL="0" marR="0" lvl="6"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7pPr>
            <a:lvl8pPr marL="0" marR="0" lvl="7"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8pPr>
            <a:lvl9pPr marL="0" marR="0" lvl="8"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671834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203"/>
        <p:cNvGrpSpPr/>
        <p:nvPr/>
      </p:nvGrpSpPr>
      <p:grpSpPr>
        <a:xfrm>
          <a:off x="0" y="0"/>
          <a:ext cx="0" cy="0"/>
          <a:chOff x="0" y="0"/>
          <a:chExt cx="0" cy="0"/>
        </a:xfrm>
      </p:grpSpPr>
      <p:sp>
        <p:nvSpPr>
          <p:cNvPr id="204" name="Google Shape;204;p139"/>
          <p:cNvSpPr/>
          <p:nvPr/>
        </p:nvSpPr>
        <p:spPr>
          <a:xfrm>
            <a:off x="0" y="0"/>
            <a:ext cx="12192000" cy="4473526"/>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5" name="Google Shape;205;p139"/>
          <p:cNvSpPr txBox="1">
            <a:spLocks noGrp="1"/>
          </p:cNvSpPr>
          <p:nvPr>
            <p:ph type="title"/>
          </p:nvPr>
        </p:nvSpPr>
        <p:spPr>
          <a:xfrm>
            <a:off x="111714" y="682797"/>
            <a:ext cx="11547720" cy="338276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None/>
              <a:defRPr sz="440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139"/>
          <p:cNvSpPr txBox="1">
            <a:spLocks noGrp="1"/>
          </p:cNvSpPr>
          <p:nvPr>
            <p:ph type="body" idx="1"/>
          </p:nvPr>
        </p:nvSpPr>
        <p:spPr>
          <a:xfrm>
            <a:off x="111713" y="4748360"/>
            <a:ext cx="11547721"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Font typeface="Helvetica Neue Light"/>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1800"/>
              <a:buNone/>
              <a:defRPr sz="1800"/>
            </a:lvl3pPr>
            <a:lvl4pPr marL="1828800" lvl="3" indent="-228600" algn="l">
              <a:lnSpc>
                <a:spcPct val="90000"/>
              </a:lnSpc>
              <a:spcBef>
                <a:spcPts val="500"/>
              </a:spcBef>
              <a:spcAft>
                <a:spcPts val="0"/>
              </a:spcAft>
              <a:buSzPts val="1600"/>
              <a:buNone/>
              <a:defRPr sz="1600"/>
            </a:lvl4pPr>
            <a:lvl5pPr marL="2286000" lvl="4" indent="-228600" algn="l">
              <a:lnSpc>
                <a:spcPct val="90000"/>
              </a:lnSpc>
              <a:spcBef>
                <a:spcPts val="500"/>
              </a:spcBef>
              <a:spcAft>
                <a:spcPts val="0"/>
              </a:spcAft>
              <a:buSzPts val="1600"/>
              <a:buNone/>
              <a:defRPr sz="1600"/>
            </a:lvl5pPr>
            <a:lvl6pPr marL="2743200" lvl="5" indent="-228600" algn="l">
              <a:lnSpc>
                <a:spcPct val="90000"/>
              </a:lnSpc>
              <a:spcBef>
                <a:spcPts val="500"/>
              </a:spcBef>
              <a:spcAft>
                <a:spcPts val="0"/>
              </a:spcAft>
              <a:buSzPts val="1600"/>
              <a:buNone/>
              <a:defRPr sz="1600"/>
            </a:lvl6pPr>
            <a:lvl7pPr marL="3200400" lvl="6" indent="-228600" algn="l">
              <a:lnSpc>
                <a:spcPct val="90000"/>
              </a:lnSpc>
              <a:spcBef>
                <a:spcPts val="500"/>
              </a:spcBef>
              <a:spcAft>
                <a:spcPts val="0"/>
              </a:spcAft>
              <a:buSzPts val="1600"/>
              <a:buNone/>
              <a:defRPr sz="1600"/>
            </a:lvl7pPr>
            <a:lvl8pPr marL="3657600" lvl="7" indent="-228600" algn="l">
              <a:lnSpc>
                <a:spcPct val="90000"/>
              </a:lnSpc>
              <a:spcBef>
                <a:spcPts val="500"/>
              </a:spcBef>
              <a:spcAft>
                <a:spcPts val="0"/>
              </a:spcAft>
              <a:buSzPts val="1600"/>
              <a:buNone/>
              <a:defRPr sz="1600"/>
            </a:lvl8pPr>
            <a:lvl9pPr marL="4114800" lvl="8" indent="-228600" algn="l">
              <a:lnSpc>
                <a:spcPct val="90000"/>
              </a:lnSpc>
              <a:spcBef>
                <a:spcPts val="500"/>
              </a:spcBef>
              <a:spcAft>
                <a:spcPts val="0"/>
              </a:spcAft>
              <a:buSzPts val="1600"/>
              <a:buNone/>
              <a:defRPr sz="1600"/>
            </a:lvl9pPr>
          </a:lstStyle>
          <a:p>
            <a:endParaRPr/>
          </a:p>
        </p:txBody>
      </p:sp>
      <p:pic>
        <p:nvPicPr>
          <p:cNvPr id="207" name="Google Shape;207;p139"/>
          <p:cNvPicPr preferRelativeResize="0"/>
          <p:nvPr/>
        </p:nvPicPr>
        <p:blipFill rotWithShape="1">
          <a:blip r:embed="rId2">
            <a:alphaModFix/>
          </a:blip>
          <a:srcRect b="24663"/>
          <a:stretch/>
        </p:blipFill>
        <p:spPr>
          <a:xfrm>
            <a:off x="10320600" y="163347"/>
            <a:ext cx="1735400" cy="389425"/>
          </a:xfrm>
          <a:prstGeom prst="rect">
            <a:avLst/>
          </a:prstGeom>
          <a:noFill/>
          <a:ln>
            <a:noFill/>
          </a:ln>
        </p:spPr>
      </p:pic>
      <p:sp>
        <p:nvSpPr>
          <p:cNvPr id="208" name="Google Shape;208;p139"/>
          <p:cNvSpPr txBox="1"/>
          <p:nvPr/>
        </p:nvSpPr>
        <p:spPr>
          <a:xfrm>
            <a:off x="11521440" y="6585851"/>
            <a:ext cx="53457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4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sz="1400" b="0" i="0" u="none" strike="noStrike" cap="none">
              <a:solidFill>
                <a:schemeClr val="lt1"/>
              </a:solidFill>
              <a:latin typeface="Arial"/>
              <a:ea typeface="Arial"/>
              <a:cs typeface="Arial"/>
              <a:sym typeface="Arial"/>
            </a:endParaRPr>
          </a:p>
        </p:txBody>
      </p:sp>
      <p:sp>
        <p:nvSpPr>
          <p:cNvPr id="209" name="Google Shape;209;p139"/>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1pPr>
            <a:lvl2pPr marL="0" marR="0" lvl="1"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2pPr>
            <a:lvl3pPr marL="0" marR="0" lvl="2"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3pPr>
            <a:lvl4pPr marL="0" marR="0" lvl="3"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4pPr>
            <a:lvl5pPr marL="0" marR="0" lvl="4"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5pPr>
            <a:lvl6pPr marL="0" marR="0" lvl="5"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6pPr>
            <a:lvl7pPr marL="0" marR="0" lvl="6"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7pPr>
            <a:lvl8pPr marL="0" marR="0" lvl="7"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8pPr>
            <a:lvl9pPr marL="0" marR="0" lvl="8" indent="0" algn="r">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743703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10"/>
        <p:cNvGrpSpPr/>
        <p:nvPr/>
      </p:nvGrpSpPr>
      <p:grpSpPr>
        <a:xfrm>
          <a:off x="0" y="0"/>
          <a:ext cx="0" cy="0"/>
          <a:chOff x="0" y="0"/>
          <a:chExt cx="0" cy="0"/>
        </a:xfrm>
      </p:grpSpPr>
      <p:sp>
        <p:nvSpPr>
          <p:cNvPr id="211" name="Google Shape;211;p140"/>
          <p:cNvSpPr txBox="1">
            <a:spLocks noGrp="1"/>
          </p:cNvSpPr>
          <p:nvPr>
            <p:ph type="title"/>
          </p:nvPr>
        </p:nvSpPr>
        <p:spPr>
          <a:xfrm>
            <a:off x="211016" y="517451"/>
            <a:ext cx="11830928" cy="87380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140"/>
          <p:cNvSpPr txBox="1">
            <a:spLocks noGrp="1"/>
          </p:cNvSpPr>
          <p:nvPr>
            <p:ph type="body" idx="1"/>
          </p:nvPr>
        </p:nvSpPr>
        <p:spPr>
          <a:xfrm>
            <a:off x="200575" y="1391259"/>
            <a:ext cx="5819225" cy="47857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rgbClr val="0070C0"/>
              </a:buClr>
              <a:buSzPts val="1800"/>
              <a:buChar char="o"/>
              <a:defRPr/>
            </a:lvl3pPr>
            <a:lvl4pPr marL="1828800" lvl="3" indent="-342900" algn="l">
              <a:lnSpc>
                <a:spcPct val="90000"/>
              </a:lnSpc>
              <a:spcBef>
                <a:spcPts val="500"/>
              </a:spcBef>
              <a:spcAft>
                <a:spcPts val="0"/>
              </a:spcAft>
              <a:buClr>
                <a:srgbClr val="0070C0"/>
              </a:buClr>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13" name="Google Shape;213;p140"/>
          <p:cNvSpPr txBox="1">
            <a:spLocks noGrp="1"/>
          </p:cNvSpPr>
          <p:nvPr>
            <p:ph type="body" idx="2"/>
          </p:nvPr>
        </p:nvSpPr>
        <p:spPr>
          <a:xfrm>
            <a:off x="6119446" y="1391259"/>
            <a:ext cx="5922498" cy="47857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rgbClr val="0070C0"/>
              </a:buClr>
              <a:buSzPts val="1800"/>
              <a:buChar char="o"/>
              <a:defRPr/>
            </a:lvl3pPr>
            <a:lvl4pPr marL="1828800" lvl="3" indent="-342900" algn="l">
              <a:lnSpc>
                <a:spcPct val="90000"/>
              </a:lnSpc>
              <a:spcBef>
                <a:spcPts val="500"/>
              </a:spcBef>
              <a:spcAft>
                <a:spcPts val="0"/>
              </a:spcAft>
              <a:buClr>
                <a:srgbClr val="0070C0"/>
              </a:buClr>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14" name="Google Shape;214;p140"/>
          <p:cNvSpPr/>
          <p:nvPr/>
        </p:nvSpPr>
        <p:spPr>
          <a:xfrm>
            <a:off x="-40950" y="6510600"/>
            <a:ext cx="12273600" cy="389100"/>
          </a:xfrm>
          <a:prstGeom prst="rect">
            <a:avLst/>
          </a:prstGeom>
          <a:solidFill>
            <a:srgbClr val="1F49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15" name="Google Shape;215;p140"/>
          <p:cNvPicPr preferRelativeResize="0"/>
          <p:nvPr/>
        </p:nvPicPr>
        <p:blipFill rotWithShape="1">
          <a:blip r:embed="rId2">
            <a:alphaModFix/>
          </a:blip>
          <a:srcRect b="25473"/>
          <a:stretch/>
        </p:blipFill>
        <p:spPr>
          <a:xfrm>
            <a:off x="211025" y="6580847"/>
            <a:ext cx="1119825" cy="248600"/>
          </a:xfrm>
          <a:prstGeom prst="rect">
            <a:avLst/>
          </a:prstGeom>
          <a:noFill/>
          <a:ln>
            <a:noFill/>
          </a:ln>
        </p:spPr>
      </p:pic>
      <p:sp>
        <p:nvSpPr>
          <p:cNvPr id="216" name="Google Shape;216;p140"/>
          <p:cNvSpPr txBox="1">
            <a:spLocks noGrp="1"/>
          </p:cNvSpPr>
          <p:nvPr>
            <p:ph type="sldNum" idx="12"/>
          </p:nvPr>
        </p:nvSpPr>
        <p:spPr>
          <a:xfrm>
            <a:off x="11409050" y="6510604"/>
            <a:ext cx="731700" cy="34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72035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17"/>
        <p:cNvGrpSpPr/>
        <p:nvPr/>
      </p:nvGrpSpPr>
      <p:grpSpPr>
        <a:xfrm>
          <a:off x="0" y="0"/>
          <a:ext cx="0" cy="0"/>
          <a:chOff x="0" y="0"/>
          <a:chExt cx="0" cy="0"/>
        </a:xfrm>
      </p:grpSpPr>
      <p:sp>
        <p:nvSpPr>
          <p:cNvPr id="218" name="Google Shape;218;p141"/>
          <p:cNvSpPr txBox="1">
            <a:spLocks noGrp="1"/>
          </p:cNvSpPr>
          <p:nvPr>
            <p:ph type="title"/>
          </p:nvPr>
        </p:nvSpPr>
        <p:spPr>
          <a:xfrm>
            <a:off x="236470" y="703382"/>
            <a:ext cx="4476603" cy="136456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400"/>
              <a:buFont typeface="Helvetica Neue Light"/>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141"/>
          <p:cNvSpPr txBox="1">
            <a:spLocks noGrp="1"/>
          </p:cNvSpPr>
          <p:nvPr>
            <p:ph type="body" idx="1"/>
          </p:nvPr>
        </p:nvSpPr>
        <p:spPr>
          <a:xfrm>
            <a:off x="5183188" y="815927"/>
            <a:ext cx="6802486" cy="5045124"/>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SzPts val="2000"/>
              <a:buFont typeface="Helvetica Neue Light"/>
              <a:buChar char="•"/>
              <a:defRPr sz="2000"/>
            </a:lvl1pPr>
            <a:lvl2pPr marL="914400" lvl="1" indent="-355600" algn="l">
              <a:lnSpc>
                <a:spcPct val="90000"/>
              </a:lnSpc>
              <a:spcBef>
                <a:spcPts val="500"/>
              </a:spcBef>
              <a:spcAft>
                <a:spcPts val="0"/>
              </a:spcAft>
              <a:buSzPts val="2000"/>
              <a:buChar char="•"/>
              <a:defRPr sz="2000"/>
            </a:lvl2pPr>
            <a:lvl3pPr marL="1371600" lvl="2" indent="-355600" algn="l">
              <a:lnSpc>
                <a:spcPct val="90000"/>
              </a:lnSpc>
              <a:spcBef>
                <a:spcPts val="500"/>
              </a:spcBef>
              <a:spcAft>
                <a:spcPts val="0"/>
              </a:spcAft>
              <a:buClr>
                <a:srgbClr val="0070C0"/>
              </a:buClr>
              <a:buSzPts val="2000"/>
              <a:buChar char="o"/>
              <a:defRPr sz="2000"/>
            </a:lvl3pPr>
            <a:lvl4pPr marL="1828800" lvl="3" indent="-355600" algn="l">
              <a:lnSpc>
                <a:spcPct val="90000"/>
              </a:lnSpc>
              <a:spcBef>
                <a:spcPts val="500"/>
              </a:spcBef>
              <a:spcAft>
                <a:spcPts val="0"/>
              </a:spcAft>
              <a:buClr>
                <a:srgbClr val="0070C0"/>
              </a:buClr>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SzPts val="2000"/>
              <a:buChar char="•"/>
              <a:defRPr sz="2000"/>
            </a:lvl6pPr>
            <a:lvl7pPr marL="3200400" lvl="6" indent="-355600" algn="l">
              <a:lnSpc>
                <a:spcPct val="90000"/>
              </a:lnSpc>
              <a:spcBef>
                <a:spcPts val="500"/>
              </a:spcBef>
              <a:spcAft>
                <a:spcPts val="0"/>
              </a:spcAft>
              <a:buSzPts val="2000"/>
              <a:buChar char="•"/>
              <a:defRPr sz="2000"/>
            </a:lvl7pPr>
            <a:lvl8pPr marL="3657600" lvl="7" indent="-355600" algn="l">
              <a:lnSpc>
                <a:spcPct val="90000"/>
              </a:lnSpc>
              <a:spcBef>
                <a:spcPts val="500"/>
              </a:spcBef>
              <a:spcAft>
                <a:spcPts val="0"/>
              </a:spcAft>
              <a:buSzPts val="2000"/>
              <a:buChar char="•"/>
              <a:defRPr sz="2000"/>
            </a:lvl8pPr>
            <a:lvl9pPr marL="4114800" lvl="8" indent="-355600" algn="l">
              <a:lnSpc>
                <a:spcPct val="90000"/>
              </a:lnSpc>
              <a:spcBef>
                <a:spcPts val="500"/>
              </a:spcBef>
              <a:spcAft>
                <a:spcPts val="0"/>
              </a:spcAft>
              <a:buSzPts val="2000"/>
              <a:buChar char="•"/>
              <a:defRPr sz="2000"/>
            </a:lvl9pPr>
          </a:lstStyle>
          <a:p>
            <a:endParaRPr/>
          </a:p>
        </p:txBody>
      </p:sp>
      <p:sp>
        <p:nvSpPr>
          <p:cNvPr id="220" name="Google Shape;220;p141"/>
          <p:cNvSpPr txBox="1">
            <a:spLocks noGrp="1"/>
          </p:cNvSpPr>
          <p:nvPr>
            <p:ph type="body" idx="2"/>
          </p:nvPr>
        </p:nvSpPr>
        <p:spPr>
          <a:xfrm>
            <a:off x="236470" y="2067950"/>
            <a:ext cx="4476603" cy="38010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Font typeface="Helvetica Neue Light"/>
              <a:buNone/>
              <a:defRPr sz="20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1" name="Google Shape;221;p141"/>
          <p:cNvSpPr/>
          <p:nvPr/>
        </p:nvSpPr>
        <p:spPr>
          <a:xfrm>
            <a:off x="-40950" y="6510600"/>
            <a:ext cx="12273600" cy="389100"/>
          </a:xfrm>
          <a:prstGeom prst="rect">
            <a:avLst/>
          </a:prstGeom>
          <a:solidFill>
            <a:srgbClr val="1F49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22" name="Google Shape;222;p141"/>
          <p:cNvPicPr preferRelativeResize="0"/>
          <p:nvPr/>
        </p:nvPicPr>
        <p:blipFill rotWithShape="1">
          <a:blip r:embed="rId2">
            <a:alphaModFix/>
          </a:blip>
          <a:srcRect b="25473"/>
          <a:stretch/>
        </p:blipFill>
        <p:spPr>
          <a:xfrm>
            <a:off x="211025" y="6580847"/>
            <a:ext cx="1119825" cy="248600"/>
          </a:xfrm>
          <a:prstGeom prst="rect">
            <a:avLst/>
          </a:prstGeom>
          <a:noFill/>
          <a:ln>
            <a:noFill/>
          </a:ln>
        </p:spPr>
      </p:pic>
      <p:sp>
        <p:nvSpPr>
          <p:cNvPr id="223" name="Google Shape;223;p141"/>
          <p:cNvSpPr txBox="1">
            <a:spLocks noGrp="1"/>
          </p:cNvSpPr>
          <p:nvPr>
            <p:ph type="sldNum" idx="12"/>
          </p:nvPr>
        </p:nvSpPr>
        <p:spPr>
          <a:xfrm>
            <a:off x="11409050" y="6510604"/>
            <a:ext cx="731700" cy="34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20613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224"/>
        <p:cNvGrpSpPr/>
        <p:nvPr/>
      </p:nvGrpSpPr>
      <p:grpSpPr>
        <a:xfrm>
          <a:off x="0" y="0"/>
          <a:ext cx="0" cy="0"/>
          <a:chOff x="0" y="0"/>
          <a:chExt cx="0" cy="0"/>
        </a:xfrm>
      </p:grpSpPr>
    </p:spTree>
    <p:extLst>
      <p:ext uri="{BB962C8B-B14F-4D97-AF65-F5344CB8AC3E}">
        <p14:creationId xmlns:p14="http://schemas.microsoft.com/office/powerpoint/2010/main" val="24440667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blipFill>
          <a:blip r:embed="rId2">
            <a:alphaModFix/>
          </a:blip>
          <a:stretch>
            <a:fillRect/>
          </a:stretch>
        </a:blipFill>
        <a:effectLst/>
      </p:bgPr>
    </p:bg>
    <p:spTree>
      <p:nvGrpSpPr>
        <p:cNvPr id="1" name="Shape 225"/>
        <p:cNvGrpSpPr/>
        <p:nvPr/>
      </p:nvGrpSpPr>
      <p:grpSpPr>
        <a:xfrm>
          <a:off x="0" y="0"/>
          <a:ext cx="0" cy="0"/>
          <a:chOff x="0" y="0"/>
          <a:chExt cx="0" cy="0"/>
        </a:xfrm>
      </p:grpSpPr>
    </p:spTree>
    <p:extLst>
      <p:ext uri="{BB962C8B-B14F-4D97-AF65-F5344CB8AC3E}">
        <p14:creationId xmlns:p14="http://schemas.microsoft.com/office/powerpoint/2010/main" val="15892117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itle Slide 1">
  <p:cSld name="1_Title Slide 1">
    <p:spTree>
      <p:nvGrpSpPr>
        <p:cNvPr id="1" name="Shape 152"/>
        <p:cNvGrpSpPr/>
        <p:nvPr/>
      </p:nvGrpSpPr>
      <p:grpSpPr>
        <a:xfrm>
          <a:off x="0" y="0"/>
          <a:ext cx="0" cy="0"/>
          <a:chOff x="0" y="0"/>
          <a:chExt cx="0" cy="0"/>
        </a:xfrm>
      </p:grpSpPr>
      <p:sp>
        <p:nvSpPr>
          <p:cNvPr id="153" name="Google Shape;153;p28"/>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23719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right Blue 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599018" y="701848"/>
            <a:ext cx="10985500" cy="832643"/>
          </a:xfrm>
        </p:spPr>
        <p:txBody>
          <a:bodyPr/>
          <a:lstStyle>
            <a:lvl1pPr>
              <a:lnSpc>
                <a:spcPct val="100000"/>
              </a:lnSpc>
              <a:defRPr sz="4800" b="0">
                <a:latin typeface="+mn-lt"/>
              </a:defRPr>
            </a:lvl1pPr>
          </a:lstStyle>
          <a:p>
            <a:r>
              <a:rPr lang="en-US"/>
              <a:t>Click to edit Master title style</a:t>
            </a:r>
            <a:endParaRPr lang="en-US" dirty="0"/>
          </a:p>
        </p:txBody>
      </p:sp>
      <p:sp>
        <p:nvSpPr>
          <p:cNvPr id="5" name="Text Placeholder 3"/>
          <p:cNvSpPr>
            <a:spLocks noGrp="1"/>
          </p:cNvSpPr>
          <p:nvPr>
            <p:ph idx="1"/>
          </p:nvPr>
        </p:nvSpPr>
        <p:spPr bwMode="auto">
          <a:xfrm>
            <a:off x="619669" y="1548955"/>
            <a:ext cx="10985500" cy="1313243"/>
          </a:xfrm>
          <a:prstGeom prst="rect">
            <a:avLst/>
          </a:prstGeom>
          <a:noFill/>
          <a:ln w="9525">
            <a:noFill/>
            <a:miter lim="800000"/>
            <a:headEnd/>
            <a:tailEnd/>
          </a:ln>
        </p:spPr>
        <p:txBody>
          <a:bodyPr/>
          <a:lstStyle>
            <a:lvl1pPr marL="457200" indent="-457200">
              <a:buFont typeface="Arial"/>
              <a:buChar char="•"/>
              <a:defRPr sz="3200">
                <a:solidFill>
                  <a:schemeClr val="bg1"/>
                </a:solidFill>
              </a:defRPr>
            </a:lvl1pPr>
          </a:lstStyle>
          <a:p>
            <a:pPr lvl="0"/>
            <a:r>
              <a:rPr lang="en-US">
                <a:sym typeface="Arial" pitchFamily="-110" charset="0"/>
              </a:rPr>
              <a:t>Click to edit Master text styles</a:t>
            </a:r>
          </a:p>
        </p:txBody>
      </p:sp>
    </p:spTree>
    <p:extLst>
      <p:ext uri="{BB962C8B-B14F-4D97-AF65-F5344CB8AC3E}">
        <p14:creationId xmlns:p14="http://schemas.microsoft.com/office/powerpoint/2010/main" val="96115307"/>
      </p:ext>
    </p:extLst>
  </p:cSld>
  <p:clrMapOvr>
    <a:masterClrMapping/>
  </p:clrMapOvr>
  <p:transition/>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13"/>
        <p:cNvGrpSpPr/>
        <p:nvPr/>
      </p:nvGrpSpPr>
      <p:grpSpPr>
        <a:xfrm>
          <a:off x="0" y="0"/>
          <a:ext cx="0" cy="0"/>
          <a:chOff x="0" y="0"/>
          <a:chExt cx="0" cy="0"/>
        </a:xfrm>
      </p:grpSpPr>
      <p:sp>
        <p:nvSpPr>
          <p:cNvPr id="14" name="Google Shape;14;p2"/>
          <p:cNvSpPr txBox="1">
            <a:spLocks noGrp="1"/>
          </p:cNvSpPr>
          <p:nvPr>
            <p:ph type="body" idx="1"/>
          </p:nvPr>
        </p:nvSpPr>
        <p:spPr>
          <a:xfrm>
            <a:off x="211015" y="1405329"/>
            <a:ext cx="11830929" cy="486885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434343"/>
              </a:buClr>
              <a:buSzPts val="2400"/>
              <a:buFont typeface="Arial"/>
              <a:buChar char="•"/>
              <a:defRPr sz="2400">
                <a:solidFill>
                  <a:srgbClr val="434343"/>
                </a:solidFill>
                <a:latin typeface="Arial"/>
                <a:ea typeface="Arial"/>
                <a:cs typeface="Arial"/>
                <a:sym typeface="Arial"/>
              </a:defRPr>
            </a:lvl1pPr>
            <a:lvl2pPr marL="914400" lvl="1" indent="-381000" algn="l">
              <a:lnSpc>
                <a:spcPct val="90000"/>
              </a:lnSpc>
              <a:spcBef>
                <a:spcPts val="500"/>
              </a:spcBef>
              <a:spcAft>
                <a:spcPts val="0"/>
              </a:spcAft>
              <a:buClr>
                <a:srgbClr val="434343"/>
              </a:buClr>
              <a:buSzPts val="2400"/>
              <a:buChar char="•"/>
              <a:defRPr sz="2400">
                <a:solidFill>
                  <a:srgbClr val="434343"/>
                </a:solidFill>
                <a:latin typeface="Arial"/>
                <a:ea typeface="Arial"/>
                <a:cs typeface="Arial"/>
                <a:sym typeface="Arial"/>
              </a:defRPr>
            </a:lvl2pPr>
            <a:lvl3pPr marL="1371600" lvl="2" indent="-381000" algn="l">
              <a:lnSpc>
                <a:spcPct val="90000"/>
              </a:lnSpc>
              <a:spcBef>
                <a:spcPts val="500"/>
              </a:spcBef>
              <a:spcAft>
                <a:spcPts val="0"/>
              </a:spcAft>
              <a:buClr>
                <a:srgbClr val="0070C0"/>
              </a:buClr>
              <a:buSzPts val="2400"/>
              <a:buFont typeface="Arial"/>
              <a:buChar char="o"/>
              <a:defRPr sz="2400">
                <a:solidFill>
                  <a:srgbClr val="434343"/>
                </a:solidFill>
                <a:latin typeface="Arial"/>
                <a:ea typeface="Arial"/>
                <a:cs typeface="Arial"/>
                <a:sym typeface="Arial"/>
              </a:defRPr>
            </a:lvl3pPr>
            <a:lvl4pPr marL="1828800" lvl="3" indent="-381000" algn="l">
              <a:lnSpc>
                <a:spcPct val="90000"/>
              </a:lnSpc>
              <a:spcBef>
                <a:spcPts val="500"/>
              </a:spcBef>
              <a:spcAft>
                <a:spcPts val="0"/>
              </a:spcAft>
              <a:buClr>
                <a:srgbClr val="0070C0"/>
              </a:buClr>
              <a:buSzPts val="2400"/>
              <a:buFont typeface="Arial"/>
              <a:buChar char="✔"/>
              <a:defRPr sz="2400">
                <a:solidFill>
                  <a:srgbClr val="434343"/>
                </a:solidFill>
                <a:latin typeface="Arial"/>
                <a:ea typeface="Arial"/>
                <a:cs typeface="Arial"/>
                <a:sym typeface="Arial"/>
              </a:defRPr>
            </a:lvl4pPr>
            <a:lvl5pPr marL="2286000" lvl="4" indent="-381000" algn="l">
              <a:lnSpc>
                <a:spcPct val="90000"/>
              </a:lnSpc>
              <a:spcBef>
                <a:spcPts val="500"/>
              </a:spcBef>
              <a:spcAft>
                <a:spcPts val="0"/>
              </a:spcAft>
              <a:buClr>
                <a:srgbClr val="434343"/>
              </a:buClr>
              <a:buSzPts val="2400"/>
              <a:buChar char="•"/>
              <a:defRPr sz="2400">
                <a:solidFill>
                  <a:srgbClr val="434343"/>
                </a:solidFill>
                <a:latin typeface="Arial"/>
                <a:ea typeface="Arial"/>
                <a:cs typeface="Arial"/>
                <a:sym typeface="Arial"/>
              </a:defRPr>
            </a:lvl5pPr>
            <a:lvl6pPr marL="2743200" lvl="5" indent="-342900" algn="l">
              <a:lnSpc>
                <a:spcPct val="90000"/>
              </a:lnSpc>
              <a:spcBef>
                <a:spcPts val="500"/>
              </a:spcBef>
              <a:spcAft>
                <a:spcPts val="0"/>
              </a:spcAft>
              <a:buClr>
                <a:srgbClr val="434343"/>
              </a:buClr>
              <a:buSzPts val="1800"/>
              <a:buChar char="•"/>
              <a:defRPr>
                <a:solidFill>
                  <a:srgbClr val="434343"/>
                </a:solidFill>
                <a:latin typeface="Arial"/>
                <a:ea typeface="Arial"/>
                <a:cs typeface="Arial"/>
                <a:sym typeface="Arial"/>
              </a:defRPr>
            </a:lvl6pPr>
            <a:lvl7pPr marL="3200400" lvl="6" indent="-342900" algn="l">
              <a:lnSpc>
                <a:spcPct val="90000"/>
              </a:lnSpc>
              <a:spcBef>
                <a:spcPts val="500"/>
              </a:spcBef>
              <a:spcAft>
                <a:spcPts val="0"/>
              </a:spcAft>
              <a:buClr>
                <a:srgbClr val="434343"/>
              </a:buClr>
              <a:buSzPts val="1800"/>
              <a:buChar char="•"/>
              <a:defRPr>
                <a:solidFill>
                  <a:srgbClr val="434343"/>
                </a:solidFill>
                <a:latin typeface="Arial"/>
                <a:ea typeface="Arial"/>
                <a:cs typeface="Arial"/>
                <a:sym typeface="Arial"/>
              </a:defRPr>
            </a:lvl7pPr>
            <a:lvl8pPr marL="3657600" lvl="7" indent="-342900" algn="l">
              <a:lnSpc>
                <a:spcPct val="90000"/>
              </a:lnSpc>
              <a:spcBef>
                <a:spcPts val="500"/>
              </a:spcBef>
              <a:spcAft>
                <a:spcPts val="0"/>
              </a:spcAft>
              <a:buClr>
                <a:srgbClr val="434343"/>
              </a:buClr>
              <a:buSzPts val="1800"/>
              <a:buChar char="•"/>
              <a:defRPr>
                <a:solidFill>
                  <a:srgbClr val="434343"/>
                </a:solidFill>
                <a:latin typeface="Arial"/>
                <a:ea typeface="Arial"/>
                <a:cs typeface="Arial"/>
                <a:sym typeface="Arial"/>
              </a:defRPr>
            </a:lvl8pPr>
            <a:lvl9pPr marL="4114800" lvl="8" indent="-342900" algn="l">
              <a:lnSpc>
                <a:spcPct val="90000"/>
              </a:lnSpc>
              <a:spcBef>
                <a:spcPts val="500"/>
              </a:spcBef>
              <a:spcAft>
                <a:spcPts val="0"/>
              </a:spcAft>
              <a:buClr>
                <a:srgbClr val="434343"/>
              </a:buClr>
              <a:buSzPts val="1800"/>
              <a:buChar char="•"/>
              <a:defRPr>
                <a:solidFill>
                  <a:srgbClr val="434343"/>
                </a:solidFill>
                <a:latin typeface="Arial"/>
                <a:ea typeface="Arial"/>
                <a:cs typeface="Arial"/>
                <a:sym typeface="Arial"/>
              </a:defRPr>
            </a:lvl9pPr>
          </a:lstStyle>
          <a:p>
            <a:endParaRPr dirty="0"/>
          </a:p>
        </p:txBody>
      </p:sp>
      <p:sp>
        <p:nvSpPr>
          <p:cNvPr id="15" name="Google Shape;15;p2"/>
          <p:cNvSpPr/>
          <p:nvPr/>
        </p:nvSpPr>
        <p:spPr>
          <a:xfrm>
            <a:off x="-40950" y="6510600"/>
            <a:ext cx="12273600" cy="389100"/>
          </a:xfrm>
          <a:prstGeom prst="rect">
            <a:avLst/>
          </a:prstGeom>
          <a:solidFill>
            <a:srgbClr val="1F4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2"/>
          <p:cNvPicPr preferRelativeResize="0"/>
          <p:nvPr/>
        </p:nvPicPr>
        <p:blipFill rotWithShape="1">
          <a:blip r:embed="rId2">
            <a:alphaModFix/>
          </a:blip>
          <a:srcRect b="25473"/>
          <a:stretch/>
        </p:blipFill>
        <p:spPr>
          <a:xfrm>
            <a:off x="211025" y="6580847"/>
            <a:ext cx="1119825" cy="248600"/>
          </a:xfrm>
          <a:prstGeom prst="rect">
            <a:avLst/>
          </a:prstGeom>
          <a:noFill/>
          <a:ln>
            <a:noFill/>
          </a:ln>
        </p:spPr>
      </p:pic>
      <p:sp>
        <p:nvSpPr>
          <p:cNvPr id="17" name="Google Shape;17;p2"/>
          <p:cNvSpPr txBox="1">
            <a:spLocks noGrp="1"/>
          </p:cNvSpPr>
          <p:nvPr>
            <p:ph type="sldNum" idx="12"/>
          </p:nvPr>
        </p:nvSpPr>
        <p:spPr>
          <a:xfrm>
            <a:off x="11409050" y="6510604"/>
            <a:ext cx="731700" cy="347400"/>
          </a:xfrm>
          <a:prstGeom prst="rect">
            <a:avLst/>
          </a:prstGeom>
        </p:spPr>
        <p:txBody>
          <a:bodyPr spcFirstLastPara="1" wrap="square" lIns="91425" tIns="91425" rIns="91425" bIns="91425" anchor="t" anchorCtr="0">
            <a:noAutofit/>
          </a:bodyPr>
          <a:lstStyle>
            <a:lvl1pPr lvl="0" algn="r">
              <a:buNone/>
              <a:defRPr>
                <a:solidFill>
                  <a:srgbClr val="FFFFFF"/>
                </a:solidFill>
              </a:defRPr>
            </a:lvl1pPr>
            <a:lvl2pPr lvl="1" algn="r">
              <a:buNone/>
              <a:defRPr>
                <a:solidFill>
                  <a:srgbClr val="FFFFFF"/>
                </a:solidFill>
              </a:defRPr>
            </a:lvl2pPr>
            <a:lvl3pPr lvl="2" algn="r">
              <a:buNone/>
              <a:defRPr>
                <a:solidFill>
                  <a:srgbClr val="FFFFFF"/>
                </a:solidFill>
              </a:defRPr>
            </a:lvl3pPr>
            <a:lvl4pPr lvl="3" algn="r">
              <a:buNone/>
              <a:defRPr>
                <a:solidFill>
                  <a:srgbClr val="FFFFFF"/>
                </a:solidFill>
              </a:defRPr>
            </a:lvl4pPr>
            <a:lvl5pPr lvl="4" algn="r">
              <a:buNone/>
              <a:defRPr>
                <a:solidFill>
                  <a:srgbClr val="FFFFFF"/>
                </a:solidFill>
              </a:defRPr>
            </a:lvl5pPr>
            <a:lvl6pPr lvl="5" algn="r">
              <a:buNone/>
              <a:defRPr>
                <a:solidFill>
                  <a:srgbClr val="FFFFFF"/>
                </a:solidFill>
              </a:defRPr>
            </a:lvl6pPr>
            <a:lvl7pPr lvl="6" algn="r">
              <a:buNone/>
              <a:defRPr>
                <a:solidFill>
                  <a:srgbClr val="FFFFFF"/>
                </a:solidFill>
              </a:defRPr>
            </a:lvl7pPr>
            <a:lvl8pPr lvl="7" algn="r">
              <a:buNone/>
              <a:defRPr>
                <a:solidFill>
                  <a:srgbClr val="FFFFFF"/>
                </a:solidFill>
              </a:defRPr>
            </a:lvl8pPr>
            <a:lvl9pPr lvl="8" algn="r">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8" name="Google Shape;19;p3">
            <a:extLst>
              <a:ext uri="{FF2B5EF4-FFF2-40B4-BE49-F238E27FC236}">
                <a16:creationId xmlns:a16="http://schemas.microsoft.com/office/drawing/2014/main" id="{2F47616D-72D9-8949-8E74-4912FF5FA5A7}"/>
              </a:ext>
            </a:extLst>
          </p:cNvPr>
          <p:cNvSpPr txBox="1">
            <a:spLocks noGrp="1"/>
          </p:cNvSpPr>
          <p:nvPr>
            <p:ph type="ctrTitle"/>
          </p:nvPr>
        </p:nvSpPr>
        <p:spPr>
          <a:xfrm>
            <a:off x="211015" y="461219"/>
            <a:ext cx="10654943" cy="82590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4400"/>
              <a:buNone/>
              <a:defRPr sz="440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extLst>
      <p:ext uri="{BB962C8B-B14F-4D97-AF65-F5344CB8AC3E}">
        <p14:creationId xmlns:p14="http://schemas.microsoft.com/office/powerpoint/2010/main" val="3732837978"/>
      </p:ext>
    </p:extLst>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dpi="0" rotWithShape="1">
          <a:blip r:embed="rId2">
            <a:lum/>
          </a:blip>
          <a:srcRect/>
          <a:stretch>
            <a:fillRect/>
          </a:stretch>
        </a:blipFill>
        <a:effectLst/>
      </p:bgPr>
    </p:bg>
    <p:spTree>
      <p:nvGrpSpPr>
        <p:cNvPr id="1" name="Shape 18"/>
        <p:cNvGrpSpPr/>
        <p:nvPr/>
      </p:nvGrpSpPr>
      <p:grpSpPr>
        <a:xfrm>
          <a:off x="0" y="0"/>
          <a:ext cx="0" cy="0"/>
          <a:chOff x="0" y="0"/>
          <a:chExt cx="0" cy="0"/>
        </a:xfrm>
      </p:grpSpPr>
      <p:sp>
        <p:nvSpPr>
          <p:cNvPr id="19" name="Google Shape;19;p3"/>
          <p:cNvSpPr txBox="1">
            <a:spLocks noGrp="1"/>
          </p:cNvSpPr>
          <p:nvPr>
            <p:ph type="ctrTitle"/>
          </p:nvPr>
        </p:nvSpPr>
        <p:spPr>
          <a:xfrm>
            <a:off x="258904" y="1970305"/>
            <a:ext cx="10654943" cy="283799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4400"/>
              <a:buNone/>
              <a:defRPr sz="440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subTitle" idx="1"/>
          </p:nvPr>
        </p:nvSpPr>
        <p:spPr>
          <a:xfrm>
            <a:off x="269791" y="4794235"/>
            <a:ext cx="10644056" cy="6204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F497D"/>
              </a:buClr>
              <a:buSzPts val="2000"/>
              <a:buNone/>
              <a:defRPr sz="2000" i="0">
                <a:solidFill>
                  <a:srgbClr val="1F497D"/>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3"/>
          <p:cNvSpPr/>
          <p:nvPr/>
        </p:nvSpPr>
        <p:spPr>
          <a:xfrm>
            <a:off x="-40950" y="6510600"/>
            <a:ext cx="12273600" cy="389100"/>
          </a:xfrm>
          <a:prstGeom prst="rect">
            <a:avLst/>
          </a:prstGeom>
          <a:solidFill>
            <a:srgbClr val="1F4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Google Shape;22;p3"/>
          <p:cNvPicPr preferRelativeResize="0"/>
          <p:nvPr/>
        </p:nvPicPr>
        <p:blipFill rotWithShape="1">
          <a:blip r:embed="rId3">
            <a:alphaModFix/>
          </a:blip>
          <a:srcRect b="25473"/>
          <a:stretch/>
        </p:blipFill>
        <p:spPr>
          <a:xfrm>
            <a:off x="211025" y="6580847"/>
            <a:ext cx="1119825" cy="248600"/>
          </a:xfrm>
          <a:prstGeom prst="rect">
            <a:avLst/>
          </a:prstGeom>
          <a:noFill/>
          <a:ln>
            <a:noFill/>
          </a:ln>
        </p:spPr>
      </p:pic>
      <p:sp>
        <p:nvSpPr>
          <p:cNvPr id="23" name="Google Shape;23;p3"/>
          <p:cNvSpPr txBox="1">
            <a:spLocks noGrp="1"/>
          </p:cNvSpPr>
          <p:nvPr>
            <p:ph type="sldNum" idx="12"/>
          </p:nvPr>
        </p:nvSpPr>
        <p:spPr>
          <a:xfrm>
            <a:off x="11409050" y="6510604"/>
            <a:ext cx="731700" cy="347400"/>
          </a:xfrm>
          <a:prstGeom prst="rect">
            <a:avLst/>
          </a:prstGeom>
        </p:spPr>
        <p:txBody>
          <a:bodyPr spcFirstLastPara="1" wrap="square" lIns="91425" tIns="91425" rIns="91425" bIns="91425" anchor="t" anchorCtr="0">
            <a:noAutofit/>
          </a:bodyPr>
          <a:lstStyle>
            <a:lvl1pPr lvl="0" algn="r" rtl="0">
              <a:buNone/>
              <a:defRPr>
                <a:solidFill>
                  <a:srgbClr val="FFFFFF"/>
                </a:solidFill>
              </a:defRPr>
            </a:lvl1pPr>
            <a:lvl2pPr lvl="1" algn="r" rtl="0">
              <a:buNone/>
              <a:defRPr>
                <a:solidFill>
                  <a:srgbClr val="FFFFFF"/>
                </a:solidFill>
              </a:defRPr>
            </a:lvl2pPr>
            <a:lvl3pPr lvl="2" algn="r" rtl="0">
              <a:buNone/>
              <a:defRPr>
                <a:solidFill>
                  <a:srgbClr val="FFFFFF"/>
                </a:solidFill>
              </a:defRPr>
            </a:lvl3pPr>
            <a:lvl4pPr lvl="3" algn="r" rtl="0">
              <a:buNone/>
              <a:defRPr>
                <a:solidFill>
                  <a:srgbClr val="FFFFFF"/>
                </a:solidFill>
              </a:defRPr>
            </a:lvl4pPr>
            <a:lvl5pPr lvl="4" algn="r" rtl="0">
              <a:buNone/>
              <a:defRPr>
                <a:solidFill>
                  <a:srgbClr val="FFFFFF"/>
                </a:solidFill>
              </a:defRPr>
            </a:lvl5pPr>
            <a:lvl6pPr lvl="5" algn="r" rtl="0">
              <a:buNone/>
              <a:defRPr>
                <a:solidFill>
                  <a:srgbClr val="FFFFFF"/>
                </a:solidFill>
              </a:defRPr>
            </a:lvl6pPr>
            <a:lvl7pPr lvl="6" algn="r" rtl="0">
              <a:buNone/>
              <a:defRPr>
                <a:solidFill>
                  <a:srgbClr val="FFFFFF"/>
                </a:solidFill>
              </a:defRPr>
            </a:lvl7pPr>
            <a:lvl8pPr lvl="7" algn="r" rtl="0">
              <a:buNone/>
              <a:defRPr>
                <a:solidFill>
                  <a:srgbClr val="FFFFFF"/>
                </a:solidFill>
              </a:defRPr>
            </a:lvl8pPr>
            <a:lvl9pPr lvl="8" algn="r" rtl="0">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02342784"/>
      </p:ext>
    </p:extLst>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1">
  <p:cSld name="Title Slide 1">
    <p:bg>
      <p:bgPr>
        <a:blipFill dpi="0" rotWithShape="1">
          <a:blip r:embed="rId2">
            <a:lum/>
          </a:blip>
          <a:srcRect/>
          <a:stretch>
            <a:fillRect/>
          </a:stretch>
        </a:blipFill>
        <a:effectLst/>
      </p:bgPr>
    </p:bg>
    <p:spTree>
      <p:nvGrpSpPr>
        <p:cNvPr id="1" name="Shape 24"/>
        <p:cNvGrpSpPr/>
        <p:nvPr/>
      </p:nvGrpSpPr>
      <p:grpSpPr>
        <a:xfrm>
          <a:off x="0" y="0"/>
          <a:ext cx="0" cy="0"/>
          <a:chOff x="0" y="0"/>
          <a:chExt cx="0" cy="0"/>
        </a:xfrm>
      </p:grpSpPr>
      <p:sp>
        <p:nvSpPr>
          <p:cNvPr id="25" name="Google Shape;25;p4"/>
          <p:cNvSpPr txBox="1">
            <a:spLocks noGrp="1"/>
          </p:cNvSpPr>
          <p:nvPr>
            <p:ph type="ctrTitle"/>
          </p:nvPr>
        </p:nvSpPr>
        <p:spPr>
          <a:xfrm>
            <a:off x="258904" y="1970305"/>
            <a:ext cx="10654800" cy="2838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SzPts val="4400"/>
              <a:buNone/>
              <a:defRPr sz="4400" i="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 name="Google Shape;26;p4"/>
          <p:cNvSpPr txBox="1">
            <a:spLocks noGrp="1"/>
          </p:cNvSpPr>
          <p:nvPr>
            <p:ph type="subTitle" idx="1"/>
          </p:nvPr>
        </p:nvSpPr>
        <p:spPr>
          <a:xfrm>
            <a:off x="269791" y="4794235"/>
            <a:ext cx="10644000" cy="6204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0070C0"/>
              </a:buClr>
              <a:buSzPts val="2000"/>
              <a:buNone/>
              <a:defRPr sz="2000" i="0">
                <a:solidFill>
                  <a:srgbClr val="0070C0"/>
                </a:solidFill>
              </a:defRPr>
            </a:lvl1pPr>
            <a:lvl2pPr lvl="1" algn="ctr" rtl="0">
              <a:lnSpc>
                <a:spcPct val="90000"/>
              </a:lnSpc>
              <a:spcBef>
                <a:spcPts val="500"/>
              </a:spcBef>
              <a:spcAft>
                <a:spcPts val="0"/>
              </a:spcAft>
              <a:buSzPts val="2000"/>
              <a:buNone/>
              <a:defRPr sz="2000"/>
            </a:lvl2pPr>
            <a:lvl3pPr lvl="2" algn="ctr" rtl="0">
              <a:lnSpc>
                <a:spcPct val="90000"/>
              </a:lnSpc>
              <a:spcBef>
                <a:spcPts val="500"/>
              </a:spcBef>
              <a:spcAft>
                <a:spcPts val="0"/>
              </a:spcAft>
              <a:buSzPts val="1800"/>
              <a:buNone/>
              <a:defRPr sz="1800"/>
            </a:lvl3pPr>
            <a:lvl4pPr lvl="3" algn="ctr" rtl="0">
              <a:lnSpc>
                <a:spcPct val="90000"/>
              </a:lnSpc>
              <a:spcBef>
                <a:spcPts val="500"/>
              </a:spcBef>
              <a:spcAft>
                <a:spcPts val="0"/>
              </a:spcAft>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7" name="Google Shape;27;p4"/>
          <p:cNvSpPr/>
          <p:nvPr/>
        </p:nvSpPr>
        <p:spPr>
          <a:xfrm>
            <a:off x="-40950" y="6510600"/>
            <a:ext cx="12273600" cy="389100"/>
          </a:xfrm>
          <a:prstGeom prst="rect">
            <a:avLst/>
          </a:prstGeom>
          <a:solidFill>
            <a:srgbClr val="1F4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Google Shape;28;p4"/>
          <p:cNvPicPr preferRelativeResize="0"/>
          <p:nvPr/>
        </p:nvPicPr>
        <p:blipFill rotWithShape="1">
          <a:blip r:embed="rId3">
            <a:alphaModFix/>
          </a:blip>
          <a:srcRect b="25473"/>
          <a:stretch/>
        </p:blipFill>
        <p:spPr>
          <a:xfrm>
            <a:off x="211025" y="6580847"/>
            <a:ext cx="1119825" cy="248600"/>
          </a:xfrm>
          <a:prstGeom prst="rect">
            <a:avLst/>
          </a:prstGeom>
          <a:noFill/>
          <a:ln>
            <a:noFill/>
          </a:ln>
        </p:spPr>
      </p:pic>
      <p:sp>
        <p:nvSpPr>
          <p:cNvPr id="29" name="Google Shape;29;p4"/>
          <p:cNvSpPr txBox="1">
            <a:spLocks noGrp="1"/>
          </p:cNvSpPr>
          <p:nvPr>
            <p:ph type="sldNum" idx="12"/>
          </p:nvPr>
        </p:nvSpPr>
        <p:spPr>
          <a:xfrm>
            <a:off x="11409050" y="6510604"/>
            <a:ext cx="731700" cy="347400"/>
          </a:xfrm>
          <a:prstGeom prst="rect">
            <a:avLst/>
          </a:prstGeom>
        </p:spPr>
        <p:txBody>
          <a:bodyPr spcFirstLastPara="1" wrap="square" lIns="91425" tIns="91425" rIns="91425" bIns="91425" anchor="t" anchorCtr="0">
            <a:noAutofit/>
          </a:bodyPr>
          <a:lstStyle>
            <a:lvl1pPr lvl="0" algn="r" rtl="0">
              <a:buNone/>
              <a:defRPr>
                <a:solidFill>
                  <a:srgbClr val="FFFFFF"/>
                </a:solidFill>
              </a:defRPr>
            </a:lvl1pPr>
            <a:lvl2pPr lvl="1" algn="r" rtl="0">
              <a:buNone/>
              <a:defRPr>
                <a:solidFill>
                  <a:srgbClr val="FFFFFF"/>
                </a:solidFill>
              </a:defRPr>
            </a:lvl2pPr>
            <a:lvl3pPr lvl="2" algn="r" rtl="0">
              <a:buNone/>
              <a:defRPr>
                <a:solidFill>
                  <a:srgbClr val="FFFFFF"/>
                </a:solidFill>
              </a:defRPr>
            </a:lvl3pPr>
            <a:lvl4pPr lvl="3" algn="r" rtl="0">
              <a:buNone/>
              <a:defRPr>
                <a:solidFill>
                  <a:srgbClr val="FFFFFF"/>
                </a:solidFill>
              </a:defRPr>
            </a:lvl4pPr>
            <a:lvl5pPr lvl="4" algn="r" rtl="0">
              <a:buNone/>
              <a:defRPr>
                <a:solidFill>
                  <a:srgbClr val="FFFFFF"/>
                </a:solidFill>
              </a:defRPr>
            </a:lvl5pPr>
            <a:lvl6pPr lvl="5" algn="r" rtl="0">
              <a:buNone/>
              <a:defRPr>
                <a:solidFill>
                  <a:srgbClr val="FFFFFF"/>
                </a:solidFill>
              </a:defRPr>
            </a:lvl6pPr>
            <a:lvl7pPr lvl="6" algn="r" rtl="0">
              <a:buNone/>
              <a:defRPr>
                <a:solidFill>
                  <a:srgbClr val="FFFFFF"/>
                </a:solidFill>
              </a:defRPr>
            </a:lvl7pPr>
            <a:lvl8pPr lvl="7" algn="r" rtl="0">
              <a:buNone/>
              <a:defRPr>
                <a:solidFill>
                  <a:srgbClr val="FFFFFF"/>
                </a:solidFill>
              </a:defRPr>
            </a:lvl8pPr>
            <a:lvl9pPr lvl="8" algn="r" rtl="0">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19191309"/>
      </p:ext>
    </p:extLst>
  </p:cSld>
  <p:clrMapOvr>
    <a:masterClrMapping/>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1 1">
  <p:cSld name="Title Slide 1 1">
    <p:bg>
      <p:bgPr>
        <a:blipFill dpi="0" rotWithShape="1">
          <a:blip r:embed="rId2">
            <a:lum/>
          </a:blip>
          <a:srcRect/>
          <a:stretch>
            <a:fillRect/>
          </a:stretch>
        </a:blipFill>
        <a:effectLst/>
      </p:bgPr>
    </p:bg>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258904" y="1970305"/>
            <a:ext cx="10654800" cy="2838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FFFFFF"/>
              </a:buClr>
              <a:buSzPts val="4400"/>
              <a:buNone/>
              <a:defRPr sz="4400" b="1" i="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269791" y="4794235"/>
            <a:ext cx="10644000" cy="6204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FFFFFF"/>
              </a:buClr>
              <a:buSzPts val="2000"/>
              <a:buNone/>
              <a:defRPr sz="2000" i="0">
                <a:solidFill>
                  <a:srgbClr val="FFFFFF"/>
                </a:solidFill>
              </a:defRPr>
            </a:lvl1pPr>
            <a:lvl2pPr lvl="1" algn="ctr" rtl="0">
              <a:lnSpc>
                <a:spcPct val="90000"/>
              </a:lnSpc>
              <a:spcBef>
                <a:spcPts val="500"/>
              </a:spcBef>
              <a:spcAft>
                <a:spcPts val="0"/>
              </a:spcAft>
              <a:buSzPts val="2000"/>
              <a:buNone/>
              <a:defRPr sz="2000"/>
            </a:lvl2pPr>
            <a:lvl3pPr lvl="2" algn="ctr" rtl="0">
              <a:lnSpc>
                <a:spcPct val="90000"/>
              </a:lnSpc>
              <a:spcBef>
                <a:spcPts val="500"/>
              </a:spcBef>
              <a:spcAft>
                <a:spcPts val="0"/>
              </a:spcAft>
              <a:buSzPts val="1800"/>
              <a:buNone/>
              <a:defRPr sz="1800"/>
            </a:lvl3pPr>
            <a:lvl4pPr lvl="3" algn="ctr" rtl="0">
              <a:lnSpc>
                <a:spcPct val="90000"/>
              </a:lnSpc>
              <a:spcBef>
                <a:spcPts val="500"/>
              </a:spcBef>
              <a:spcAft>
                <a:spcPts val="0"/>
              </a:spcAft>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33" name="Google Shape;33;p5"/>
          <p:cNvSpPr txBox="1">
            <a:spLocks noGrp="1"/>
          </p:cNvSpPr>
          <p:nvPr>
            <p:ph type="sldNum" idx="12"/>
          </p:nvPr>
        </p:nvSpPr>
        <p:spPr>
          <a:xfrm>
            <a:off x="11409050" y="6510604"/>
            <a:ext cx="731700" cy="347400"/>
          </a:xfrm>
          <a:prstGeom prst="rect">
            <a:avLst/>
          </a:prstGeom>
        </p:spPr>
        <p:txBody>
          <a:bodyPr spcFirstLastPara="1" wrap="square" lIns="91425" tIns="91425" rIns="91425" bIns="91425" anchor="t" anchorCtr="0">
            <a:noAutofit/>
          </a:bodyPr>
          <a:lstStyle>
            <a:lvl1pPr lvl="0" algn="r" rtl="0">
              <a:buNone/>
              <a:defRPr>
                <a:solidFill>
                  <a:srgbClr val="FFFFFF"/>
                </a:solidFill>
              </a:defRPr>
            </a:lvl1pPr>
            <a:lvl2pPr lvl="1" algn="r" rtl="0">
              <a:buNone/>
              <a:defRPr>
                <a:solidFill>
                  <a:srgbClr val="FFFFFF"/>
                </a:solidFill>
              </a:defRPr>
            </a:lvl2pPr>
            <a:lvl3pPr lvl="2" algn="r" rtl="0">
              <a:buNone/>
              <a:defRPr>
                <a:solidFill>
                  <a:srgbClr val="FFFFFF"/>
                </a:solidFill>
              </a:defRPr>
            </a:lvl3pPr>
            <a:lvl4pPr lvl="3" algn="r" rtl="0">
              <a:buNone/>
              <a:defRPr>
                <a:solidFill>
                  <a:srgbClr val="FFFFFF"/>
                </a:solidFill>
              </a:defRPr>
            </a:lvl4pPr>
            <a:lvl5pPr lvl="4" algn="r" rtl="0">
              <a:buNone/>
              <a:defRPr>
                <a:solidFill>
                  <a:srgbClr val="FFFFFF"/>
                </a:solidFill>
              </a:defRPr>
            </a:lvl5pPr>
            <a:lvl6pPr lvl="5" algn="r" rtl="0">
              <a:buNone/>
              <a:defRPr>
                <a:solidFill>
                  <a:srgbClr val="FFFFFF"/>
                </a:solidFill>
              </a:defRPr>
            </a:lvl6pPr>
            <a:lvl7pPr lvl="6" algn="r" rtl="0">
              <a:buNone/>
              <a:defRPr>
                <a:solidFill>
                  <a:srgbClr val="FFFFFF"/>
                </a:solidFill>
              </a:defRPr>
            </a:lvl7pPr>
            <a:lvl8pPr lvl="7" algn="r" rtl="0">
              <a:buNone/>
              <a:defRPr>
                <a:solidFill>
                  <a:srgbClr val="FFFFFF"/>
                </a:solidFill>
              </a:defRPr>
            </a:lvl8pPr>
            <a:lvl9pPr lvl="8" algn="r" rtl="0">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4780911"/>
      </p:ext>
    </p:extLst>
  </p:cSld>
  <p:clrMapOvr>
    <a:masterClrMapping/>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1 1 1">
  <p:cSld name="Title Slide 1 1 1">
    <p:bg>
      <p:bgPr>
        <a:blipFill dpi="0" rotWithShape="1">
          <a:blip r:embed="rId2">
            <a:lum/>
          </a:blip>
          <a:srcRect/>
          <a:stretch>
            <a:fillRect/>
          </a:stretch>
        </a:blipFill>
        <a:effectLst/>
      </p:bgPr>
    </p:bg>
    <p:spTree>
      <p:nvGrpSpPr>
        <p:cNvPr id="1" name="Shape 34"/>
        <p:cNvGrpSpPr/>
        <p:nvPr/>
      </p:nvGrpSpPr>
      <p:grpSpPr>
        <a:xfrm>
          <a:off x="0" y="0"/>
          <a:ext cx="0" cy="0"/>
          <a:chOff x="0" y="0"/>
          <a:chExt cx="0" cy="0"/>
        </a:xfrm>
      </p:grpSpPr>
      <p:sp>
        <p:nvSpPr>
          <p:cNvPr id="35" name="Google Shape;35;p6"/>
          <p:cNvSpPr txBox="1">
            <a:spLocks noGrp="1"/>
          </p:cNvSpPr>
          <p:nvPr>
            <p:ph type="ctrTitle"/>
          </p:nvPr>
        </p:nvSpPr>
        <p:spPr>
          <a:xfrm>
            <a:off x="258904" y="1970305"/>
            <a:ext cx="10654800" cy="2838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FFFFFF"/>
              </a:buClr>
              <a:buSzPts val="4400"/>
              <a:buNone/>
              <a:defRPr sz="4400" b="1" i="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 name="Google Shape;36;p6"/>
          <p:cNvSpPr txBox="1">
            <a:spLocks noGrp="1"/>
          </p:cNvSpPr>
          <p:nvPr>
            <p:ph type="subTitle" idx="1"/>
          </p:nvPr>
        </p:nvSpPr>
        <p:spPr>
          <a:xfrm>
            <a:off x="269791" y="4794235"/>
            <a:ext cx="10644000" cy="6204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FFFFFF"/>
              </a:buClr>
              <a:buSzPts val="2000"/>
              <a:buNone/>
              <a:defRPr sz="2000" i="0">
                <a:solidFill>
                  <a:srgbClr val="FFFFFF"/>
                </a:solidFill>
              </a:defRPr>
            </a:lvl1pPr>
            <a:lvl2pPr lvl="1" algn="ctr" rtl="0">
              <a:lnSpc>
                <a:spcPct val="90000"/>
              </a:lnSpc>
              <a:spcBef>
                <a:spcPts val="500"/>
              </a:spcBef>
              <a:spcAft>
                <a:spcPts val="0"/>
              </a:spcAft>
              <a:buSzPts val="2000"/>
              <a:buNone/>
              <a:defRPr sz="2000"/>
            </a:lvl2pPr>
            <a:lvl3pPr lvl="2" algn="ctr" rtl="0">
              <a:lnSpc>
                <a:spcPct val="90000"/>
              </a:lnSpc>
              <a:spcBef>
                <a:spcPts val="500"/>
              </a:spcBef>
              <a:spcAft>
                <a:spcPts val="0"/>
              </a:spcAft>
              <a:buSzPts val="1800"/>
              <a:buNone/>
              <a:defRPr sz="1800"/>
            </a:lvl3pPr>
            <a:lvl4pPr lvl="3" algn="ctr" rtl="0">
              <a:lnSpc>
                <a:spcPct val="90000"/>
              </a:lnSpc>
              <a:spcBef>
                <a:spcPts val="500"/>
              </a:spcBef>
              <a:spcAft>
                <a:spcPts val="0"/>
              </a:spcAft>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37" name="Google Shape;37;p6"/>
          <p:cNvSpPr txBox="1">
            <a:spLocks noGrp="1"/>
          </p:cNvSpPr>
          <p:nvPr>
            <p:ph type="sldNum" idx="12"/>
          </p:nvPr>
        </p:nvSpPr>
        <p:spPr>
          <a:xfrm>
            <a:off x="11409050" y="6510604"/>
            <a:ext cx="731700" cy="347400"/>
          </a:xfrm>
          <a:prstGeom prst="rect">
            <a:avLst/>
          </a:prstGeom>
        </p:spPr>
        <p:txBody>
          <a:bodyPr spcFirstLastPara="1" wrap="square" lIns="91425" tIns="91425" rIns="91425" bIns="91425" anchor="t" anchorCtr="0">
            <a:noAutofit/>
          </a:bodyPr>
          <a:lstStyle>
            <a:lvl1pPr lvl="0" algn="r" rtl="0">
              <a:buNone/>
              <a:defRPr>
                <a:solidFill>
                  <a:srgbClr val="FFFFFF"/>
                </a:solidFill>
              </a:defRPr>
            </a:lvl1pPr>
            <a:lvl2pPr lvl="1" algn="r" rtl="0">
              <a:buNone/>
              <a:defRPr>
                <a:solidFill>
                  <a:srgbClr val="FFFFFF"/>
                </a:solidFill>
              </a:defRPr>
            </a:lvl2pPr>
            <a:lvl3pPr lvl="2" algn="r" rtl="0">
              <a:buNone/>
              <a:defRPr>
                <a:solidFill>
                  <a:srgbClr val="FFFFFF"/>
                </a:solidFill>
              </a:defRPr>
            </a:lvl3pPr>
            <a:lvl4pPr lvl="3" algn="r" rtl="0">
              <a:buNone/>
              <a:defRPr>
                <a:solidFill>
                  <a:srgbClr val="FFFFFF"/>
                </a:solidFill>
              </a:defRPr>
            </a:lvl4pPr>
            <a:lvl5pPr lvl="4" algn="r" rtl="0">
              <a:buNone/>
              <a:defRPr>
                <a:solidFill>
                  <a:srgbClr val="FFFFFF"/>
                </a:solidFill>
              </a:defRPr>
            </a:lvl5pPr>
            <a:lvl6pPr lvl="5" algn="r" rtl="0">
              <a:buNone/>
              <a:defRPr>
                <a:solidFill>
                  <a:srgbClr val="FFFFFF"/>
                </a:solidFill>
              </a:defRPr>
            </a:lvl6pPr>
            <a:lvl7pPr lvl="6" algn="r" rtl="0">
              <a:buNone/>
              <a:defRPr>
                <a:solidFill>
                  <a:srgbClr val="FFFFFF"/>
                </a:solidFill>
              </a:defRPr>
            </a:lvl7pPr>
            <a:lvl8pPr lvl="7" algn="r" rtl="0">
              <a:buNone/>
              <a:defRPr>
                <a:solidFill>
                  <a:srgbClr val="FFFFFF"/>
                </a:solidFill>
              </a:defRPr>
            </a:lvl8pPr>
            <a:lvl9pPr lvl="8" algn="r" rtl="0">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39387886"/>
      </p:ext>
    </p:extLst>
  </p:cSld>
  <p:clrMapOvr>
    <a:masterClrMapping/>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1 1 1 1">
  <p:cSld name="Title Slide 1 1 1 1">
    <p:bg>
      <p:bgPr>
        <a:blipFill dpi="0" rotWithShape="1">
          <a:blip r:embed="rId2">
            <a:lum/>
          </a:blip>
          <a:srcRect/>
          <a:stretch>
            <a:fillRect/>
          </a:stretch>
        </a:blipFill>
        <a:effectLst/>
      </p:bgPr>
    </p:bg>
    <p:spTree>
      <p:nvGrpSpPr>
        <p:cNvPr id="1" name="Shape 38"/>
        <p:cNvGrpSpPr/>
        <p:nvPr/>
      </p:nvGrpSpPr>
      <p:grpSpPr>
        <a:xfrm>
          <a:off x="0" y="0"/>
          <a:ext cx="0" cy="0"/>
          <a:chOff x="0" y="0"/>
          <a:chExt cx="0" cy="0"/>
        </a:xfrm>
      </p:grpSpPr>
      <p:sp>
        <p:nvSpPr>
          <p:cNvPr id="39" name="Google Shape;39;p7"/>
          <p:cNvSpPr txBox="1">
            <a:spLocks noGrp="1"/>
          </p:cNvSpPr>
          <p:nvPr>
            <p:ph type="ctrTitle"/>
          </p:nvPr>
        </p:nvSpPr>
        <p:spPr>
          <a:xfrm>
            <a:off x="258904" y="1970305"/>
            <a:ext cx="10654800" cy="2838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FFFFFF"/>
              </a:buClr>
              <a:buSzPts val="4400"/>
              <a:buNone/>
              <a:defRPr sz="4400" b="1" i="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p7"/>
          <p:cNvSpPr txBox="1">
            <a:spLocks noGrp="1"/>
          </p:cNvSpPr>
          <p:nvPr>
            <p:ph type="subTitle" idx="1"/>
          </p:nvPr>
        </p:nvSpPr>
        <p:spPr>
          <a:xfrm>
            <a:off x="269791" y="4794235"/>
            <a:ext cx="10644000" cy="6204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FFFFFF"/>
              </a:buClr>
              <a:buSzPts val="2000"/>
              <a:buNone/>
              <a:defRPr sz="2000" i="0">
                <a:solidFill>
                  <a:srgbClr val="FFFFFF"/>
                </a:solidFill>
              </a:defRPr>
            </a:lvl1pPr>
            <a:lvl2pPr lvl="1" algn="ctr" rtl="0">
              <a:lnSpc>
                <a:spcPct val="90000"/>
              </a:lnSpc>
              <a:spcBef>
                <a:spcPts val="500"/>
              </a:spcBef>
              <a:spcAft>
                <a:spcPts val="0"/>
              </a:spcAft>
              <a:buSzPts val="2000"/>
              <a:buNone/>
              <a:defRPr sz="2000"/>
            </a:lvl2pPr>
            <a:lvl3pPr lvl="2" algn="ctr" rtl="0">
              <a:lnSpc>
                <a:spcPct val="90000"/>
              </a:lnSpc>
              <a:spcBef>
                <a:spcPts val="500"/>
              </a:spcBef>
              <a:spcAft>
                <a:spcPts val="0"/>
              </a:spcAft>
              <a:buSzPts val="1800"/>
              <a:buNone/>
              <a:defRPr sz="1800"/>
            </a:lvl3pPr>
            <a:lvl4pPr lvl="3" algn="ctr" rtl="0">
              <a:lnSpc>
                <a:spcPct val="90000"/>
              </a:lnSpc>
              <a:spcBef>
                <a:spcPts val="500"/>
              </a:spcBef>
              <a:spcAft>
                <a:spcPts val="0"/>
              </a:spcAft>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41" name="Google Shape;41;p7"/>
          <p:cNvSpPr txBox="1">
            <a:spLocks noGrp="1"/>
          </p:cNvSpPr>
          <p:nvPr>
            <p:ph type="sldNum" idx="12"/>
          </p:nvPr>
        </p:nvSpPr>
        <p:spPr>
          <a:xfrm>
            <a:off x="11409050" y="6510604"/>
            <a:ext cx="731700" cy="347400"/>
          </a:xfrm>
          <a:prstGeom prst="rect">
            <a:avLst/>
          </a:prstGeom>
        </p:spPr>
        <p:txBody>
          <a:bodyPr spcFirstLastPara="1" wrap="square" lIns="91425" tIns="91425" rIns="91425" bIns="91425" anchor="t" anchorCtr="0">
            <a:noAutofit/>
          </a:bodyPr>
          <a:lstStyle>
            <a:lvl1pPr lvl="0" algn="r" rtl="0">
              <a:buNone/>
              <a:defRPr>
                <a:solidFill>
                  <a:srgbClr val="FFFFFF"/>
                </a:solidFill>
              </a:defRPr>
            </a:lvl1pPr>
            <a:lvl2pPr lvl="1" algn="r" rtl="0">
              <a:buNone/>
              <a:defRPr>
                <a:solidFill>
                  <a:srgbClr val="FFFFFF"/>
                </a:solidFill>
              </a:defRPr>
            </a:lvl2pPr>
            <a:lvl3pPr lvl="2" algn="r" rtl="0">
              <a:buNone/>
              <a:defRPr>
                <a:solidFill>
                  <a:srgbClr val="FFFFFF"/>
                </a:solidFill>
              </a:defRPr>
            </a:lvl3pPr>
            <a:lvl4pPr lvl="3" algn="r" rtl="0">
              <a:buNone/>
              <a:defRPr>
                <a:solidFill>
                  <a:srgbClr val="FFFFFF"/>
                </a:solidFill>
              </a:defRPr>
            </a:lvl4pPr>
            <a:lvl5pPr lvl="4" algn="r" rtl="0">
              <a:buNone/>
              <a:defRPr>
                <a:solidFill>
                  <a:srgbClr val="FFFFFF"/>
                </a:solidFill>
              </a:defRPr>
            </a:lvl5pPr>
            <a:lvl6pPr lvl="5" algn="r" rtl="0">
              <a:buNone/>
              <a:defRPr>
                <a:solidFill>
                  <a:srgbClr val="FFFFFF"/>
                </a:solidFill>
              </a:defRPr>
            </a:lvl6pPr>
            <a:lvl7pPr lvl="6" algn="r" rtl="0">
              <a:buNone/>
              <a:defRPr>
                <a:solidFill>
                  <a:srgbClr val="FFFFFF"/>
                </a:solidFill>
              </a:defRPr>
            </a:lvl7pPr>
            <a:lvl8pPr lvl="7" algn="r" rtl="0">
              <a:buNone/>
              <a:defRPr>
                <a:solidFill>
                  <a:srgbClr val="FFFFFF"/>
                </a:solidFill>
              </a:defRPr>
            </a:lvl8pPr>
            <a:lvl9pPr lvl="8" algn="r" rtl="0">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06613226"/>
      </p:ext>
    </p:extLst>
  </p:cSld>
  <p:clrMapOvr>
    <a:masterClrMapping/>
  </p:clrMapOvr>
  <p:transitio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1 1 1 1 1">
  <p:cSld name="Title Slide 1 1 1 1 1">
    <p:bg>
      <p:bgPr>
        <a:blipFill dpi="0" rotWithShape="1">
          <a:blip r:embed="rId2">
            <a:lum/>
          </a:blip>
          <a:srcRect/>
          <a:stretch>
            <a:fillRect/>
          </a:stretch>
        </a:blip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ctrTitle"/>
          </p:nvPr>
        </p:nvSpPr>
        <p:spPr>
          <a:xfrm>
            <a:off x="258904" y="1970305"/>
            <a:ext cx="10654800" cy="2838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FFFFFF"/>
              </a:buClr>
              <a:buSzPts val="4400"/>
              <a:buNone/>
              <a:defRPr sz="4400" b="1" i="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 name="Google Shape;44;p8"/>
          <p:cNvSpPr txBox="1">
            <a:spLocks noGrp="1"/>
          </p:cNvSpPr>
          <p:nvPr>
            <p:ph type="subTitle" idx="1"/>
          </p:nvPr>
        </p:nvSpPr>
        <p:spPr>
          <a:xfrm>
            <a:off x="269791" y="4794235"/>
            <a:ext cx="10644000" cy="6204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FFFFFF"/>
              </a:buClr>
              <a:buSzPts val="2000"/>
              <a:buNone/>
              <a:defRPr sz="2000" i="0">
                <a:solidFill>
                  <a:srgbClr val="FFFFFF"/>
                </a:solidFill>
              </a:defRPr>
            </a:lvl1pPr>
            <a:lvl2pPr lvl="1" algn="ctr" rtl="0">
              <a:lnSpc>
                <a:spcPct val="90000"/>
              </a:lnSpc>
              <a:spcBef>
                <a:spcPts val="500"/>
              </a:spcBef>
              <a:spcAft>
                <a:spcPts val="0"/>
              </a:spcAft>
              <a:buSzPts val="2000"/>
              <a:buNone/>
              <a:defRPr sz="2000"/>
            </a:lvl2pPr>
            <a:lvl3pPr lvl="2" algn="ctr" rtl="0">
              <a:lnSpc>
                <a:spcPct val="90000"/>
              </a:lnSpc>
              <a:spcBef>
                <a:spcPts val="500"/>
              </a:spcBef>
              <a:spcAft>
                <a:spcPts val="0"/>
              </a:spcAft>
              <a:buSzPts val="1800"/>
              <a:buNone/>
              <a:defRPr sz="1800"/>
            </a:lvl3pPr>
            <a:lvl4pPr lvl="3" algn="ctr" rtl="0">
              <a:lnSpc>
                <a:spcPct val="90000"/>
              </a:lnSpc>
              <a:spcBef>
                <a:spcPts val="500"/>
              </a:spcBef>
              <a:spcAft>
                <a:spcPts val="0"/>
              </a:spcAft>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45" name="Google Shape;45;p8"/>
          <p:cNvSpPr txBox="1">
            <a:spLocks noGrp="1"/>
          </p:cNvSpPr>
          <p:nvPr>
            <p:ph type="sldNum" idx="12"/>
          </p:nvPr>
        </p:nvSpPr>
        <p:spPr>
          <a:xfrm>
            <a:off x="11409050" y="6510604"/>
            <a:ext cx="731700" cy="347400"/>
          </a:xfrm>
          <a:prstGeom prst="rect">
            <a:avLst/>
          </a:prstGeom>
        </p:spPr>
        <p:txBody>
          <a:bodyPr spcFirstLastPara="1" wrap="square" lIns="91425" tIns="91425" rIns="91425" bIns="91425" anchor="t" anchorCtr="0">
            <a:noAutofit/>
          </a:bodyPr>
          <a:lstStyle>
            <a:lvl1pPr lvl="0" algn="r" rtl="0">
              <a:buNone/>
              <a:defRPr>
                <a:solidFill>
                  <a:srgbClr val="FFFFFF"/>
                </a:solidFill>
              </a:defRPr>
            </a:lvl1pPr>
            <a:lvl2pPr lvl="1" algn="r" rtl="0">
              <a:buNone/>
              <a:defRPr>
                <a:solidFill>
                  <a:srgbClr val="FFFFFF"/>
                </a:solidFill>
              </a:defRPr>
            </a:lvl2pPr>
            <a:lvl3pPr lvl="2" algn="r" rtl="0">
              <a:buNone/>
              <a:defRPr>
                <a:solidFill>
                  <a:srgbClr val="FFFFFF"/>
                </a:solidFill>
              </a:defRPr>
            </a:lvl3pPr>
            <a:lvl4pPr lvl="3" algn="r" rtl="0">
              <a:buNone/>
              <a:defRPr>
                <a:solidFill>
                  <a:srgbClr val="FFFFFF"/>
                </a:solidFill>
              </a:defRPr>
            </a:lvl4pPr>
            <a:lvl5pPr lvl="4" algn="r" rtl="0">
              <a:buNone/>
              <a:defRPr>
                <a:solidFill>
                  <a:srgbClr val="FFFFFF"/>
                </a:solidFill>
              </a:defRPr>
            </a:lvl5pPr>
            <a:lvl6pPr lvl="5" algn="r" rtl="0">
              <a:buNone/>
              <a:defRPr>
                <a:solidFill>
                  <a:srgbClr val="FFFFFF"/>
                </a:solidFill>
              </a:defRPr>
            </a:lvl6pPr>
            <a:lvl7pPr lvl="6" algn="r" rtl="0">
              <a:buNone/>
              <a:defRPr>
                <a:solidFill>
                  <a:srgbClr val="FFFFFF"/>
                </a:solidFill>
              </a:defRPr>
            </a:lvl7pPr>
            <a:lvl8pPr lvl="7" algn="r" rtl="0">
              <a:buNone/>
              <a:defRPr>
                <a:solidFill>
                  <a:srgbClr val="FFFFFF"/>
                </a:solidFill>
              </a:defRPr>
            </a:lvl8pPr>
            <a:lvl9pPr lvl="8" algn="r" rtl="0">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94690713"/>
      </p:ext>
    </p:extLst>
  </p:cSld>
  <p:clrMapOvr>
    <a:masterClrMapping/>
  </p:clrMapOvr>
  <p:transition>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1 1 1 1 1 1">
  <p:cSld name="Title Slide 1 1 1 1 1 1">
    <p:bg>
      <p:bgPr>
        <a:blipFill dpi="0" rotWithShape="1">
          <a:blip r:embed="rId2">
            <a:lum/>
          </a:blip>
          <a:srcRect/>
          <a:stretch>
            <a:fillRect/>
          </a:stretch>
        </a:blipFill>
        <a:effectLst/>
      </p:bgPr>
    </p:bg>
    <p:spTree>
      <p:nvGrpSpPr>
        <p:cNvPr id="1" name="Shape 46"/>
        <p:cNvGrpSpPr/>
        <p:nvPr/>
      </p:nvGrpSpPr>
      <p:grpSpPr>
        <a:xfrm>
          <a:off x="0" y="0"/>
          <a:ext cx="0" cy="0"/>
          <a:chOff x="0" y="0"/>
          <a:chExt cx="0" cy="0"/>
        </a:xfrm>
      </p:grpSpPr>
      <p:sp>
        <p:nvSpPr>
          <p:cNvPr id="47" name="Google Shape;47;p9"/>
          <p:cNvSpPr txBox="1">
            <a:spLocks noGrp="1"/>
          </p:cNvSpPr>
          <p:nvPr>
            <p:ph type="ctrTitle"/>
          </p:nvPr>
        </p:nvSpPr>
        <p:spPr>
          <a:xfrm>
            <a:off x="258904" y="1970305"/>
            <a:ext cx="10654800" cy="2838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FFFFFF"/>
              </a:buClr>
              <a:buSzPts val="4400"/>
              <a:buNone/>
              <a:defRPr sz="4400" b="1" i="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 name="Google Shape;48;p9"/>
          <p:cNvSpPr txBox="1">
            <a:spLocks noGrp="1"/>
          </p:cNvSpPr>
          <p:nvPr>
            <p:ph type="subTitle" idx="1"/>
          </p:nvPr>
        </p:nvSpPr>
        <p:spPr>
          <a:xfrm>
            <a:off x="269791" y="4794235"/>
            <a:ext cx="10644000" cy="6204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FFFFFF"/>
              </a:buClr>
              <a:buSzPts val="2000"/>
              <a:buNone/>
              <a:defRPr sz="2000" i="0">
                <a:solidFill>
                  <a:srgbClr val="FFFFFF"/>
                </a:solidFill>
              </a:defRPr>
            </a:lvl1pPr>
            <a:lvl2pPr lvl="1" algn="ctr" rtl="0">
              <a:lnSpc>
                <a:spcPct val="90000"/>
              </a:lnSpc>
              <a:spcBef>
                <a:spcPts val="500"/>
              </a:spcBef>
              <a:spcAft>
                <a:spcPts val="0"/>
              </a:spcAft>
              <a:buSzPts val="2000"/>
              <a:buNone/>
              <a:defRPr sz="2000"/>
            </a:lvl2pPr>
            <a:lvl3pPr lvl="2" algn="ctr" rtl="0">
              <a:lnSpc>
                <a:spcPct val="90000"/>
              </a:lnSpc>
              <a:spcBef>
                <a:spcPts val="500"/>
              </a:spcBef>
              <a:spcAft>
                <a:spcPts val="0"/>
              </a:spcAft>
              <a:buSzPts val="1800"/>
              <a:buNone/>
              <a:defRPr sz="1800"/>
            </a:lvl3pPr>
            <a:lvl4pPr lvl="3" algn="ctr" rtl="0">
              <a:lnSpc>
                <a:spcPct val="90000"/>
              </a:lnSpc>
              <a:spcBef>
                <a:spcPts val="500"/>
              </a:spcBef>
              <a:spcAft>
                <a:spcPts val="0"/>
              </a:spcAft>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49" name="Google Shape;49;p9"/>
          <p:cNvSpPr txBox="1">
            <a:spLocks noGrp="1"/>
          </p:cNvSpPr>
          <p:nvPr>
            <p:ph type="sldNum" idx="12"/>
          </p:nvPr>
        </p:nvSpPr>
        <p:spPr>
          <a:xfrm>
            <a:off x="11409050" y="6510604"/>
            <a:ext cx="731700" cy="347400"/>
          </a:xfrm>
          <a:prstGeom prst="rect">
            <a:avLst/>
          </a:prstGeom>
        </p:spPr>
        <p:txBody>
          <a:bodyPr spcFirstLastPara="1" wrap="square" lIns="91425" tIns="91425" rIns="91425" bIns="91425" anchor="t" anchorCtr="0">
            <a:noAutofit/>
          </a:bodyPr>
          <a:lstStyle>
            <a:lvl1pPr lvl="0" algn="r" rtl="0">
              <a:buNone/>
              <a:defRPr>
                <a:solidFill>
                  <a:srgbClr val="FFFFFF"/>
                </a:solidFill>
              </a:defRPr>
            </a:lvl1pPr>
            <a:lvl2pPr lvl="1" algn="r" rtl="0">
              <a:buNone/>
              <a:defRPr>
                <a:solidFill>
                  <a:srgbClr val="FFFFFF"/>
                </a:solidFill>
              </a:defRPr>
            </a:lvl2pPr>
            <a:lvl3pPr lvl="2" algn="r" rtl="0">
              <a:buNone/>
              <a:defRPr>
                <a:solidFill>
                  <a:srgbClr val="FFFFFF"/>
                </a:solidFill>
              </a:defRPr>
            </a:lvl3pPr>
            <a:lvl4pPr lvl="3" algn="r" rtl="0">
              <a:buNone/>
              <a:defRPr>
                <a:solidFill>
                  <a:srgbClr val="FFFFFF"/>
                </a:solidFill>
              </a:defRPr>
            </a:lvl4pPr>
            <a:lvl5pPr lvl="4" algn="r" rtl="0">
              <a:buNone/>
              <a:defRPr>
                <a:solidFill>
                  <a:srgbClr val="FFFFFF"/>
                </a:solidFill>
              </a:defRPr>
            </a:lvl5pPr>
            <a:lvl6pPr lvl="5" algn="r" rtl="0">
              <a:buNone/>
              <a:defRPr>
                <a:solidFill>
                  <a:srgbClr val="FFFFFF"/>
                </a:solidFill>
              </a:defRPr>
            </a:lvl6pPr>
            <a:lvl7pPr lvl="6" algn="r" rtl="0">
              <a:buNone/>
              <a:defRPr>
                <a:solidFill>
                  <a:srgbClr val="FFFFFF"/>
                </a:solidFill>
              </a:defRPr>
            </a:lvl7pPr>
            <a:lvl8pPr lvl="7" algn="r" rtl="0">
              <a:buNone/>
              <a:defRPr>
                <a:solidFill>
                  <a:srgbClr val="FFFFFF"/>
                </a:solidFill>
              </a:defRPr>
            </a:lvl8pPr>
            <a:lvl9pPr lvl="8" algn="r" rtl="0">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51520600"/>
      </p:ext>
    </p:extLst>
  </p:cSld>
  <p:clrMapOvr>
    <a:masterClrMapping/>
  </p:clrMapOvr>
  <p:transition>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1 1 1 1 1 1 1">
  <p:cSld name="Title Slide 1 1 1 1 1 1 1">
    <p:bg>
      <p:bgPr>
        <a:blipFill dpi="0" rotWithShape="1">
          <a:blip r:embed="rId2">
            <a:lum/>
          </a:blip>
          <a:srcRect/>
          <a:stretch>
            <a:fillRect/>
          </a:stretch>
        </a:blip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ctrTitle"/>
          </p:nvPr>
        </p:nvSpPr>
        <p:spPr>
          <a:xfrm>
            <a:off x="258904" y="3189505"/>
            <a:ext cx="10654800" cy="2838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FFFFFF"/>
              </a:buClr>
              <a:buSzPts val="4400"/>
              <a:buNone/>
              <a:defRPr sz="4400" b="1" i="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 name="Google Shape;52;p10"/>
          <p:cNvSpPr txBox="1">
            <a:spLocks noGrp="1"/>
          </p:cNvSpPr>
          <p:nvPr>
            <p:ph type="subTitle" idx="1"/>
          </p:nvPr>
        </p:nvSpPr>
        <p:spPr>
          <a:xfrm>
            <a:off x="269791" y="6013435"/>
            <a:ext cx="10644000" cy="6204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FFFFFF"/>
              </a:buClr>
              <a:buSzPts val="2000"/>
              <a:buNone/>
              <a:defRPr sz="2000" i="0">
                <a:solidFill>
                  <a:srgbClr val="FFFFFF"/>
                </a:solidFill>
              </a:defRPr>
            </a:lvl1pPr>
            <a:lvl2pPr lvl="1" algn="ctr" rtl="0">
              <a:lnSpc>
                <a:spcPct val="90000"/>
              </a:lnSpc>
              <a:spcBef>
                <a:spcPts val="500"/>
              </a:spcBef>
              <a:spcAft>
                <a:spcPts val="0"/>
              </a:spcAft>
              <a:buSzPts val="2000"/>
              <a:buNone/>
              <a:defRPr sz="2000"/>
            </a:lvl2pPr>
            <a:lvl3pPr lvl="2" algn="ctr" rtl="0">
              <a:lnSpc>
                <a:spcPct val="90000"/>
              </a:lnSpc>
              <a:spcBef>
                <a:spcPts val="500"/>
              </a:spcBef>
              <a:spcAft>
                <a:spcPts val="0"/>
              </a:spcAft>
              <a:buSzPts val="1800"/>
              <a:buNone/>
              <a:defRPr sz="1800"/>
            </a:lvl3pPr>
            <a:lvl4pPr lvl="3" algn="ctr" rtl="0">
              <a:lnSpc>
                <a:spcPct val="90000"/>
              </a:lnSpc>
              <a:spcBef>
                <a:spcPts val="500"/>
              </a:spcBef>
              <a:spcAft>
                <a:spcPts val="0"/>
              </a:spcAft>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53" name="Google Shape;53;p10"/>
          <p:cNvSpPr txBox="1">
            <a:spLocks noGrp="1"/>
          </p:cNvSpPr>
          <p:nvPr>
            <p:ph type="sldNum" idx="12"/>
          </p:nvPr>
        </p:nvSpPr>
        <p:spPr>
          <a:xfrm>
            <a:off x="11409050" y="6510604"/>
            <a:ext cx="731700" cy="347400"/>
          </a:xfrm>
          <a:prstGeom prst="rect">
            <a:avLst/>
          </a:prstGeom>
        </p:spPr>
        <p:txBody>
          <a:bodyPr spcFirstLastPara="1" wrap="square" lIns="91425" tIns="91425" rIns="91425" bIns="91425" anchor="t" anchorCtr="0">
            <a:noAutofit/>
          </a:bodyPr>
          <a:lstStyle>
            <a:lvl1pPr lvl="0" algn="r" rtl="0">
              <a:buNone/>
              <a:defRPr>
                <a:solidFill>
                  <a:srgbClr val="FFFFFF"/>
                </a:solidFill>
              </a:defRPr>
            </a:lvl1pPr>
            <a:lvl2pPr lvl="1" algn="r" rtl="0">
              <a:buNone/>
              <a:defRPr>
                <a:solidFill>
                  <a:srgbClr val="FFFFFF"/>
                </a:solidFill>
              </a:defRPr>
            </a:lvl2pPr>
            <a:lvl3pPr lvl="2" algn="r" rtl="0">
              <a:buNone/>
              <a:defRPr>
                <a:solidFill>
                  <a:srgbClr val="FFFFFF"/>
                </a:solidFill>
              </a:defRPr>
            </a:lvl3pPr>
            <a:lvl4pPr lvl="3" algn="r" rtl="0">
              <a:buNone/>
              <a:defRPr>
                <a:solidFill>
                  <a:srgbClr val="FFFFFF"/>
                </a:solidFill>
              </a:defRPr>
            </a:lvl4pPr>
            <a:lvl5pPr lvl="4" algn="r" rtl="0">
              <a:buNone/>
              <a:defRPr>
                <a:solidFill>
                  <a:srgbClr val="FFFFFF"/>
                </a:solidFill>
              </a:defRPr>
            </a:lvl5pPr>
            <a:lvl6pPr lvl="5" algn="r" rtl="0">
              <a:buNone/>
              <a:defRPr>
                <a:solidFill>
                  <a:srgbClr val="FFFFFF"/>
                </a:solidFill>
              </a:defRPr>
            </a:lvl6pPr>
            <a:lvl7pPr lvl="6" algn="r" rtl="0">
              <a:buNone/>
              <a:defRPr>
                <a:solidFill>
                  <a:srgbClr val="FFFFFF"/>
                </a:solidFill>
              </a:defRPr>
            </a:lvl7pPr>
            <a:lvl8pPr lvl="7" algn="r" rtl="0">
              <a:buNone/>
              <a:defRPr>
                <a:solidFill>
                  <a:srgbClr val="FFFFFF"/>
                </a:solidFill>
              </a:defRPr>
            </a:lvl8pPr>
            <a:lvl9pPr lvl="8" algn="r" rtl="0">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70512647"/>
      </p:ext>
    </p:extLst>
  </p:cSld>
  <p:clrMapOvr>
    <a:masterClrMapping/>
  </p:clrMapOvr>
  <p:transition>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lide 1 1 1 1 1 1 1" preserve="1">
  <p:cSld name="1_Title Slide 1 1 1 1 1 1 1">
    <p:bg>
      <p:bgPr>
        <a:blipFill dpi="0" rotWithShape="1">
          <a:blip r:embed="rId2">
            <a:lum/>
          </a:blip>
          <a:srcRect/>
          <a:stretch>
            <a:fillRect/>
          </a:stretch>
        </a:blip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ctrTitle"/>
          </p:nvPr>
        </p:nvSpPr>
        <p:spPr>
          <a:xfrm>
            <a:off x="269704" y="396609"/>
            <a:ext cx="10654800" cy="706634"/>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FFFFFF"/>
              </a:buClr>
              <a:buSzPts val="4400"/>
              <a:buNone/>
              <a:defRPr sz="4400" b="1" i="0">
                <a:solidFill>
                  <a:srgbClr val="0049AD"/>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52" name="Google Shape;52;p10"/>
          <p:cNvSpPr txBox="1">
            <a:spLocks noGrp="1"/>
          </p:cNvSpPr>
          <p:nvPr>
            <p:ph type="subTitle" idx="1"/>
          </p:nvPr>
        </p:nvSpPr>
        <p:spPr>
          <a:xfrm>
            <a:off x="280504" y="1332104"/>
            <a:ext cx="10644000" cy="6204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FFFFFF"/>
              </a:buClr>
              <a:buSzPts val="2000"/>
              <a:buNone/>
              <a:defRPr sz="2000" i="0">
                <a:solidFill>
                  <a:schemeClr val="bg2"/>
                </a:solidFill>
              </a:defRPr>
            </a:lvl1pPr>
            <a:lvl2pPr lvl="1" algn="ctr" rtl="0">
              <a:lnSpc>
                <a:spcPct val="90000"/>
              </a:lnSpc>
              <a:spcBef>
                <a:spcPts val="500"/>
              </a:spcBef>
              <a:spcAft>
                <a:spcPts val="0"/>
              </a:spcAft>
              <a:buSzPts val="2000"/>
              <a:buNone/>
              <a:defRPr sz="2000"/>
            </a:lvl2pPr>
            <a:lvl3pPr lvl="2" algn="ctr" rtl="0">
              <a:lnSpc>
                <a:spcPct val="90000"/>
              </a:lnSpc>
              <a:spcBef>
                <a:spcPts val="500"/>
              </a:spcBef>
              <a:spcAft>
                <a:spcPts val="0"/>
              </a:spcAft>
              <a:buSzPts val="1800"/>
              <a:buNone/>
              <a:defRPr sz="1800"/>
            </a:lvl3pPr>
            <a:lvl4pPr lvl="3" algn="ctr" rtl="0">
              <a:lnSpc>
                <a:spcPct val="90000"/>
              </a:lnSpc>
              <a:spcBef>
                <a:spcPts val="500"/>
              </a:spcBef>
              <a:spcAft>
                <a:spcPts val="0"/>
              </a:spcAft>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53" name="Google Shape;53;p10"/>
          <p:cNvSpPr txBox="1">
            <a:spLocks noGrp="1"/>
          </p:cNvSpPr>
          <p:nvPr>
            <p:ph type="sldNum" idx="12"/>
          </p:nvPr>
        </p:nvSpPr>
        <p:spPr>
          <a:xfrm>
            <a:off x="11409050" y="6510604"/>
            <a:ext cx="731700" cy="347400"/>
          </a:xfrm>
          <a:prstGeom prst="rect">
            <a:avLst/>
          </a:prstGeom>
        </p:spPr>
        <p:txBody>
          <a:bodyPr spcFirstLastPara="1" wrap="square" lIns="91425" tIns="91425" rIns="91425" bIns="91425" anchor="t" anchorCtr="0">
            <a:noAutofit/>
          </a:bodyPr>
          <a:lstStyle>
            <a:lvl1pPr lvl="0" algn="r" rtl="0">
              <a:buNone/>
              <a:defRPr>
                <a:solidFill>
                  <a:srgbClr val="FFFFFF"/>
                </a:solidFill>
              </a:defRPr>
            </a:lvl1pPr>
            <a:lvl2pPr lvl="1" algn="r" rtl="0">
              <a:buNone/>
              <a:defRPr>
                <a:solidFill>
                  <a:srgbClr val="FFFFFF"/>
                </a:solidFill>
              </a:defRPr>
            </a:lvl2pPr>
            <a:lvl3pPr lvl="2" algn="r" rtl="0">
              <a:buNone/>
              <a:defRPr>
                <a:solidFill>
                  <a:srgbClr val="FFFFFF"/>
                </a:solidFill>
              </a:defRPr>
            </a:lvl3pPr>
            <a:lvl4pPr lvl="3" algn="r" rtl="0">
              <a:buNone/>
              <a:defRPr>
                <a:solidFill>
                  <a:srgbClr val="FFFFFF"/>
                </a:solidFill>
              </a:defRPr>
            </a:lvl4pPr>
            <a:lvl5pPr lvl="4" algn="r" rtl="0">
              <a:buNone/>
              <a:defRPr>
                <a:solidFill>
                  <a:srgbClr val="FFFFFF"/>
                </a:solidFill>
              </a:defRPr>
            </a:lvl5pPr>
            <a:lvl6pPr lvl="5" algn="r" rtl="0">
              <a:buNone/>
              <a:defRPr>
                <a:solidFill>
                  <a:srgbClr val="FFFFFF"/>
                </a:solidFill>
              </a:defRPr>
            </a:lvl6pPr>
            <a:lvl7pPr lvl="6" algn="r" rtl="0">
              <a:buNone/>
              <a:defRPr>
                <a:solidFill>
                  <a:srgbClr val="FFFFFF"/>
                </a:solidFill>
              </a:defRPr>
            </a:lvl7pPr>
            <a:lvl8pPr lvl="7" algn="r" rtl="0">
              <a:buNone/>
              <a:defRPr>
                <a:solidFill>
                  <a:srgbClr val="FFFFFF"/>
                </a:solidFill>
              </a:defRPr>
            </a:lvl8pPr>
            <a:lvl9pPr lvl="8" algn="r" rtl="0">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13723843"/>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bg2"/>
        </a:solidFill>
        <a:effectLst/>
      </p:bgPr>
    </p:bg>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lang="en-US"/>
              <a:t>Click to edit Master title style</a:t>
            </a:r>
          </a:p>
        </p:txBody>
      </p:sp>
      <p:sp>
        <p:nvSpPr>
          <p:cNvPr id="4" name="Date Placeholder 27"/>
          <p:cNvSpPr>
            <a:spLocks noGrp="1"/>
          </p:cNvSpPr>
          <p:nvPr>
            <p:ph type="dt" sz="half" idx="10"/>
          </p:nvPr>
        </p:nvSpPr>
        <p:spPr>
          <a:xfrm>
            <a:off x="7721601" y="6405564"/>
            <a:ext cx="4059767" cy="365125"/>
          </a:xfrm>
          <a:prstGeom prst="rect">
            <a:avLst/>
          </a:prstGeom>
        </p:spPr>
        <p:txBody>
          <a:bodyPr/>
          <a:lstStyle>
            <a:lvl1pPr>
              <a:defRPr>
                <a:ea typeface="+mn-ea"/>
                <a:cs typeface="Times New Roman" pitchFamily="18" charset="0"/>
              </a:defRPr>
            </a:lvl1pPr>
          </a:lstStyle>
          <a:p>
            <a:pPr eaLnBrk="0" fontAlgn="base" hangingPunct="0">
              <a:spcBef>
                <a:spcPct val="0"/>
              </a:spcBef>
              <a:spcAft>
                <a:spcPct val="0"/>
              </a:spcAft>
              <a:defRPr/>
            </a:pPr>
            <a:endParaRPr kumimoji="1" lang="en-US" sz="2200" b="1">
              <a:solidFill>
                <a:srgbClr val="777777"/>
              </a:solidFill>
              <a:latin typeface="Arial Narrow" pitchFamily="34" charset="0"/>
            </a:endParaRPr>
          </a:p>
        </p:txBody>
      </p:sp>
      <p:sp>
        <p:nvSpPr>
          <p:cNvPr id="5" name="Footer Placeholder 16"/>
          <p:cNvSpPr>
            <a:spLocks noGrp="1"/>
          </p:cNvSpPr>
          <p:nvPr>
            <p:ph type="ftr" sz="quarter" idx="11"/>
          </p:nvPr>
        </p:nvSpPr>
        <p:spPr>
          <a:xfrm>
            <a:off x="406400" y="6410326"/>
            <a:ext cx="4775200" cy="366713"/>
          </a:xfrm>
          <a:prstGeom prst="rect">
            <a:avLst/>
          </a:prstGeom>
        </p:spPr>
        <p:txBody>
          <a:bodyPr/>
          <a:lstStyle>
            <a:lvl1pPr>
              <a:defRPr>
                <a:ea typeface="+mn-ea"/>
                <a:cs typeface="Times New Roman" pitchFamily="18" charset="0"/>
              </a:defRPr>
            </a:lvl1pPr>
          </a:lstStyle>
          <a:p>
            <a:pPr eaLnBrk="0" fontAlgn="base" hangingPunct="0">
              <a:spcBef>
                <a:spcPct val="0"/>
              </a:spcBef>
              <a:spcAft>
                <a:spcPct val="0"/>
              </a:spcAft>
              <a:defRPr/>
            </a:pPr>
            <a:endParaRPr kumimoji="1" lang="en-US" sz="2200" b="1">
              <a:solidFill>
                <a:srgbClr val="777777"/>
              </a:solidFill>
              <a:latin typeface="Arial Narrow" pitchFamily="34" charset="0"/>
            </a:endParaRPr>
          </a:p>
        </p:txBody>
      </p:sp>
      <p:sp>
        <p:nvSpPr>
          <p:cNvPr id="6" name="Slide Number Placeholder 28"/>
          <p:cNvSpPr>
            <a:spLocks noGrp="1"/>
          </p:cNvSpPr>
          <p:nvPr>
            <p:ph type="sldNum" sz="quarter" idx="12"/>
          </p:nvPr>
        </p:nvSpPr>
        <p:spPr>
          <a:xfrm>
            <a:off x="5791200" y="2198689"/>
            <a:ext cx="609600" cy="441325"/>
          </a:xfrm>
          <a:prstGeom prst="rect">
            <a:avLst/>
          </a:prstGeom>
        </p:spPr>
        <p:txBody>
          <a:bodyPr/>
          <a:lstStyle>
            <a:lvl1pPr>
              <a:defRPr>
                <a:solidFill>
                  <a:schemeClr val="accent3">
                    <a:shade val="75000"/>
                  </a:schemeClr>
                </a:solidFill>
                <a:ea typeface="+mn-ea"/>
                <a:cs typeface="Times New Roman" pitchFamily="18" charset="0"/>
              </a:defRPr>
            </a:lvl1pPr>
          </a:lstStyle>
          <a:p>
            <a:pPr eaLnBrk="0" fontAlgn="base" hangingPunct="0">
              <a:spcBef>
                <a:spcPct val="0"/>
              </a:spcBef>
              <a:spcAft>
                <a:spcPct val="0"/>
              </a:spcAft>
              <a:defRPr/>
            </a:pPr>
            <a:fld id="{58824047-BD4E-4AA8-8790-D8212F3C2784}" type="slidenum">
              <a:rPr kumimoji="1" lang="en-US" sz="2200" b="1">
                <a:solidFill>
                  <a:srgbClr val="FFFFFF">
                    <a:shade val="75000"/>
                  </a:srgbClr>
                </a:solidFill>
                <a:latin typeface="Arial Narrow" pitchFamily="34" charset="0"/>
              </a:rPr>
              <a:pPr eaLnBrk="0" fontAlgn="base" hangingPunct="0">
                <a:spcBef>
                  <a:spcPct val="0"/>
                </a:spcBef>
                <a:spcAft>
                  <a:spcPct val="0"/>
                </a:spcAft>
                <a:defRPr/>
              </a:pPr>
              <a:t>‹#›</a:t>
            </a:fld>
            <a:endParaRPr kumimoji="1" lang="en-US" sz="2200" b="1" dirty="0">
              <a:solidFill>
                <a:srgbClr val="FFFFFF">
                  <a:shade val="75000"/>
                </a:srgbClr>
              </a:solidFill>
              <a:latin typeface="Arial Narrow" pitchFamily="34" charset="0"/>
            </a:endParaRPr>
          </a:p>
        </p:txBody>
      </p:sp>
    </p:spTree>
    <p:extLst>
      <p:ext uri="{BB962C8B-B14F-4D97-AF65-F5344CB8AC3E}">
        <p14:creationId xmlns:p14="http://schemas.microsoft.com/office/powerpoint/2010/main" val="4112374938"/>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Slide 1 1 1 1 1 1 1" preserve="1">
  <p:cSld name="1_Title Slide 1 1 1 1 1 1 1">
    <p:bg>
      <p:bgPr>
        <a:blipFill dpi="0" rotWithShape="1">
          <a:blip r:embed="rId2">
            <a:lum/>
          </a:blip>
          <a:srcRect/>
          <a:stretch>
            <a:fillRect/>
          </a:stretch>
        </a:blip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ctrTitle"/>
          </p:nvPr>
        </p:nvSpPr>
        <p:spPr>
          <a:xfrm>
            <a:off x="258904" y="3189505"/>
            <a:ext cx="10654800" cy="2838000"/>
          </a:xfrm>
          <a:prstGeom prst="rect">
            <a:avLst/>
          </a:prstGeom>
          <a:noFill/>
          <a:ln>
            <a:noFill/>
          </a:ln>
        </p:spPr>
        <p:txBody>
          <a:bodyPr spcFirstLastPara="1" wrap="square" lIns="91425" tIns="45700" rIns="91425" bIns="45700" anchor="b" anchorCtr="0">
            <a:normAutofit/>
          </a:bodyPr>
          <a:lstStyle>
            <a:lvl1pPr lvl="0" algn="r" rtl="0">
              <a:lnSpc>
                <a:spcPct val="90000"/>
              </a:lnSpc>
              <a:spcBef>
                <a:spcPts val="0"/>
              </a:spcBef>
              <a:spcAft>
                <a:spcPts val="0"/>
              </a:spcAft>
              <a:buClr>
                <a:srgbClr val="FFFFFF"/>
              </a:buClr>
              <a:buSzPts val="4400"/>
              <a:buNone/>
              <a:defRPr sz="4400" b="1" i="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52" name="Google Shape;52;p10"/>
          <p:cNvSpPr txBox="1">
            <a:spLocks noGrp="1"/>
          </p:cNvSpPr>
          <p:nvPr>
            <p:ph type="subTitle" idx="1"/>
          </p:nvPr>
        </p:nvSpPr>
        <p:spPr>
          <a:xfrm>
            <a:off x="269791" y="6013435"/>
            <a:ext cx="10644000" cy="620400"/>
          </a:xfrm>
          <a:prstGeom prst="rect">
            <a:avLst/>
          </a:prstGeom>
          <a:noFill/>
          <a:ln>
            <a:noFill/>
          </a:ln>
        </p:spPr>
        <p:txBody>
          <a:bodyPr spcFirstLastPara="1" wrap="square" lIns="91425" tIns="45700" rIns="91425" bIns="45700" anchor="t" anchorCtr="0">
            <a:normAutofit/>
          </a:bodyPr>
          <a:lstStyle>
            <a:lvl1pPr lvl="0" algn="r" rtl="0">
              <a:lnSpc>
                <a:spcPct val="90000"/>
              </a:lnSpc>
              <a:spcBef>
                <a:spcPts val="1000"/>
              </a:spcBef>
              <a:spcAft>
                <a:spcPts val="0"/>
              </a:spcAft>
              <a:buClr>
                <a:srgbClr val="FFFFFF"/>
              </a:buClr>
              <a:buSzPts val="2000"/>
              <a:buNone/>
              <a:defRPr sz="2000" i="0">
                <a:solidFill>
                  <a:srgbClr val="FFFFFF"/>
                </a:solidFill>
              </a:defRPr>
            </a:lvl1pPr>
            <a:lvl2pPr lvl="1" algn="ctr" rtl="0">
              <a:lnSpc>
                <a:spcPct val="90000"/>
              </a:lnSpc>
              <a:spcBef>
                <a:spcPts val="500"/>
              </a:spcBef>
              <a:spcAft>
                <a:spcPts val="0"/>
              </a:spcAft>
              <a:buSzPts val="2000"/>
              <a:buNone/>
              <a:defRPr sz="2000"/>
            </a:lvl2pPr>
            <a:lvl3pPr lvl="2" algn="ctr" rtl="0">
              <a:lnSpc>
                <a:spcPct val="90000"/>
              </a:lnSpc>
              <a:spcBef>
                <a:spcPts val="500"/>
              </a:spcBef>
              <a:spcAft>
                <a:spcPts val="0"/>
              </a:spcAft>
              <a:buSzPts val="1800"/>
              <a:buNone/>
              <a:defRPr sz="1800"/>
            </a:lvl3pPr>
            <a:lvl4pPr lvl="3" algn="ctr" rtl="0">
              <a:lnSpc>
                <a:spcPct val="90000"/>
              </a:lnSpc>
              <a:spcBef>
                <a:spcPts val="500"/>
              </a:spcBef>
              <a:spcAft>
                <a:spcPts val="0"/>
              </a:spcAft>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dirty="0"/>
          </a:p>
        </p:txBody>
      </p:sp>
      <p:sp>
        <p:nvSpPr>
          <p:cNvPr id="53" name="Google Shape;53;p10"/>
          <p:cNvSpPr txBox="1">
            <a:spLocks noGrp="1"/>
          </p:cNvSpPr>
          <p:nvPr>
            <p:ph type="sldNum" idx="12"/>
          </p:nvPr>
        </p:nvSpPr>
        <p:spPr>
          <a:xfrm>
            <a:off x="11409050" y="6510604"/>
            <a:ext cx="731700" cy="347400"/>
          </a:xfrm>
          <a:prstGeom prst="rect">
            <a:avLst/>
          </a:prstGeom>
        </p:spPr>
        <p:txBody>
          <a:bodyPr spcFirstLastPara="1" wrap="square" lIns="91425" tIns="91425" rIns="91425" bIns="91425" anchor="t" anchorCtr="0">
            <a:noAutofit/>
          </a:bodyPr>
          <a:lstStyle>
            <a:lvl1pPr lvl="0" algn="r" rtl="0">
              <a:buNone/>
              <a:defRPr>
                <a:solidFill>
                  <a:srgbClr val="FFFFFF"/>
                </a:solidFill>
              </a:defRPr>
            </a:lvl1pPr>
            <a:lvl2pPr lvl="1" algn="r" rtl="0">
              <a:buNone/>
              <a:defRPr>
                <a:solidFill>
                  <a:srgbClr val="FFFFFF"/>
                </a:solidFill>
              </a:defRPr>
            </a:lvl2pPr>
            <a:lvl3pPr lvl="2" algn="r" rtl="0">
              <a:buNone/>
              <a:defRPr>
                <a:solidFill>
                  <a:srgbClr val="FFFFFF"/>
                </a:solidFill>
              </a:defRPr>
            </a:lvl3pPr>
            <a:lvl4pPr lvl="3" algn="r" rtl="0">
              <a:buNone/>
              <a:defRPr>
                <a:solidFill>
                  <a:srgbClr val="FFFFFF"/>
                </a:solidFill>
              </a:defRPr>
            </a:lvl4pPr>
            <a:lvl5pPr lvl="4" algn="r" rtl="0">
              <a:buNone/>
              <a:defRPr>
                <a:solidFill>
                  <a:srgbClr val="FFFFFF"/>
                </a:solidFill>
              </a:defRPr>
            </a:lvl5pPr>
            <a:lvl6pPr lvl="5" algn="r" rtl="0">
              <a:buNone/>
              <a:defRPr>
                <a:solidFill>
                  <a:srgbClr val="FFFFFF"/>
                </a:solidFill>
              </a:defRPr>
            </a:lvl6pPr>
            <a:lvl7pPr lvl="6" algn="r" rtl="0">
              <a:buNone/>
              <a:defRPr>
                <a:solidFill>
                  <a:srgbClr val="FFFFFF"/>
                </a:solidFill>
              </a:defRPr>
            </a:lvl7pPr>
            <a:lvl8pPr lvl="7" algn="r" rtl="0">
              <a:buNone/>
              <a:defRPr>
                <a:solidFill>
                  <a:srgbClr val="FFFFFF"/>
                </a:solidFill>
              </a:defRPr>
            </a:lvl8pPr>
            <a:lvl9pPr lvl="8" algn="r" rtl="0">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86162556"/>
      </p:ext>
    </p:extLst>
  </p:cSld>
  <p:clrMapOvr>
    <a:masterClrMapping/>
  </p:clrMapOvr>
  <p:transition>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4"/>
        <p:cNvGrpSpPr/>
        <p:nvPr/>
      </p:nvGrpSpPr>
      <p:grpSpPr>
        <a:xfrm>
          <a:off x="0" y="0"/>
          <a:ext cx="0" cy="0"/>
          <a:chOff x="0" y="0"/>
          <a:chExt cx="0" cy="0"/>
        </a:xfrm>
      </p:grpSpPr>
      <p:sp>
        <p:nvSpPr>
          <p:cNvPr id="55" name="Google Shape;55;p11"/>
          <p:cNvSpPr txBox="1">
            <a:spLocks noGrp="1"/>
          </p:cNvSpPr>
          <p:nvPr>
            <p:ph type="ctrTitle"/>
          </p:nvPr>
        </p:nvSpPr>
        <p:spPr>
          <a:xfrm>
            <a:off x="291562" y="1970305"/>
            <a:ext cx="5715001" cy="283799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4400"/>
              <a:buNone/>
              <a:defRPr sz="440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txBox="1">
            <a:spLocks noGrp="1"/>
          </p:cNvSpPr>
          <p:nvPr>
            <p:ph type="subTitle" idx="1"/>
          </p:nvPr>
        </p:nvSpPr>
        <p:spPr>
          <a:xfrm>
            <a:off x="291563" y="4794235"/>
            <a:ext cx="10644056" cy="6204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F497D"/>
              </a:buClr>
              <a:buSzPts val="2000"/>
              <a:buNone/>
              <a:defRPr sz="2000" i="0">
                <a:solidFill>
                  <a:srgbClr val="1F497D"/>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7" name="Google Shape;57;p11"/>
          <p:cNvSpPr/>
          <p:nvPr/>
        </p:nvSpPr>
        <p:spPr>
          <a:xfrm>
            <a:off x="10036629" y="0"/>
            <a:ext cx="2155371" cy="5724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8" name="Google Shape;58;p11"/>
          <p:cNvSpPr/>
          <p:nvPr/>
        </p:nvSpPr>
        <p:spPr>
          <a:xfrm>
            <a:off x="-40950" y="6510600"/>
            <a:ext cx="12273600" cy="389100"/>
          </a:xfrm>
          <a:prstGeom prst="rect">
            <a:avLst/>
          </a:prstGeom>
          <a:solidFill>
            <a:srgbClr val="1F4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11"/>
          <p:cNvPicPr preferRelativeResize="0"/>
          <p:nvPr/>
        </p:nvPicPr>
        <p:blipFill rotWithShape="1">
          <a:blip r:embed="rId2">
            <a:alphaModFix/>
          </a:blip>
          <a:srcRect b="25473"/>
          <a:stretch/>
        </p:blipFill>
        <p:spPr>
          <a:xfrm>
            <a:off x="211025" y="6580847"/>
            <a:ext cx="1119825" cy="248600"/>
          </a:xfrm>
          <a:prstGeom prst="rect">
            <a:avLst/>
          </a:prstGeom>
          <a:noFill/>
          <a:ln>
            <a:noFill/>
          </a:ln>
        </p:spPr>
      </p:pic>
      <p:sp>
        <p:nvSpPr>
          <p:cNvPr id="60" name="Google Shape;60;p11"/>
          <p:cNvSpPr txBox="1">
            <a:spLocks noGrp="1"/>
          </p:cNvSpPr>
          <p:nvPr>
            <p:ph type="sldNum" idx="12"/>
          </p:nvPr>
        </p:nvSpPr>
        <p:spPr>
          <a:xfrm>
            <a:off x="11409050" y="6510604"/>
            <a:ext cx="731700" cy="347400"/>
          </a:xfrm>
          <a:prstGeom prst="rect">
            <a:avLst/>
          </a:prstGeom>
        </p:spPr>
        <p:txBody>
          <a:bodyPr spcFirstLastPara="1" wrap="square" lIns="91425" tIns="91425" rIns="91425" bIns="91425" anchor="t" anchorCtr="0">
            <a:noAutofit/>
          </a:bodyPr>
          <a:lstStyle>
            <a:lvl1pPr lvl="0" algn="r" rtl="0">
              <a:buNone/>
              <a:defRPr>
                <a:solidFill>
                  <a:srgbClr val="FFFFFF"/>
                </a:solidFill>
              </a:defRPr>
            </a:lvl1pPr>
            <a:lvl2pPr lvl="1" algn="r" rtl="0">
              <a:buNone/>
              <a:defRPr>
                <a:solidFill>
                  <a:srgbClr val="FFFFFF"/>
                </a:solidFill>
              </a:defRPr>
            </a:lvl2pPr>
            <a:lvl3pPr lvl="2" algn="r" rtl="0">
              <a:buNone/>
              <a:defRPr>
                <a:solidFill>
                  <a:srgbClr val="FFFFFF"/>
                </a:solidFill>
              </a:defRPr>
            </a:lvl3pPr>
            <a:lvl4pPr lvl="3" algn="r" rtl="0">
              <a:buNone/>
              <a:defRPr>
                <a:solidFill>
                  <a:srgbClr val="FFFFFF"/>
                </a:solidFill>
              </a:defRPr>
            </a:lvl4pPr>
            <a:lvl5pPr lvl="4" algn="r" rtl="0">
              <a:buNone/>
              <a:defRPr>
                <a:solidFill>
                  <a:srgbClr val="FFFFFF"/>
                </a:solidFill>
              </a:defRPr>
            </a:lvl5pPr>
            <a:lvl6pPr lvl="5" algn="r" rtl="0">
              <a:buNone/>
              <a:defRPr>
                <a:solidFill>
                  <a:srgbClr val="FFFFFF"/>
                </a:solidFill>
              </a:defRPr>
            </a:lvl6pPr>
            <a:lvl7pPr lvl="6" algn="r" rtl="0">
              <a:buNone/>
              <a:defRPr>
                <a:solidFill>
                  <a:srgbClr val="FFFFFF"/>
                </a:solidFill>
              </a:defRPr>
            </a:lvl7pPr>
            <a:lvl8pPr lvl="7" algn="r" rtl="0">
              <a:buNone/>
              <a:defRPr>
                <a:solidFill>
                  <a:srgbClr val="FFFFFF"/>
                </a:solidFill>
              </a:defRPr>
            </a:lvl8pPr>
            <a:lvl9pPr lvl="8" algn="r" rtl="0">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34360910"/>
      </p:ext>
    </p:extLst>
  </p:cSld>
  <p:clrMapOvr>
    <a:masterClrMapping/>
  </p:clrMapOvr>
  <p:transition>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Title Slide" preserve="1" userDrawn="1">
  <p:cSld name="2_Title Slide">
    <p:bg>
      <p:bgPr>
        <a:blipFill dpi="0" rotWithShape="1">
          <a:blip r:embed="rId2">
            <a:lum/>
          </a:blip>
          <a:srcRect/>
          <a:stretch>
            <a:fillRect/>
          </a:stretch>
        </a:blip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ctrTitle"/>
          </p:nvPr>
        </p:nvSpPr>
        <p:spPr>
          <a:xfrm>
            <a:off x="7528516" y="2523583"/>
            <a:ext cx="4151259" cy="9054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4400"/>
              <a:buNone/>
              <a:defRPr sz="4400" i="0">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8" name="Google Shape;58;p11"/>
          <p:cNvSpPr/>
          <p:nvPr/>
        </p:nvSpPr>
        <p:spPr>
          <a:xfrm>
            <a:off x="-40950" y="6510600"/>
            <a:ext cx="12273600" cy="389100"/>
          </a:xfrm>
          <a:prstGeom prst="rect">
            <a:avLst/>
          </a:prstGeom>
          <a:solidFill>
            <a:srgbClr val="1F4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11"/>
          <p:cNvPicPr preferRelativeResize="0"/>
          <p:nvPr/>
        </p:nvPicPr>
        <p:blipFill rotWithShape="1">
          <a:blip r:embed="rId3">
            <a:alphaModFix/>
          </a:blip>
          <a:srcRect b="25473"/>
          <a:stretch/>
        </p:blipFill>
        <p:spPr>
          <a:xfrm>
            <a:off x="211025" y="6580847"/>
            <a:ext cx="1119825" cy="248600"/>
          </a:xfrm>
          <a:prstGeom prst="rect">
            <a:avLst/>
          </a:prstGeom>
          <a:noFill/>
          <a:ln>
            <a:noFill/>
          </a:ln>
        </p:spPr>
      </p:pic>
      <p:sp>
        <p:nvSpPr>
          <p:cNvPr id="60" name="Google Shape;60;p11"/>
          <p:cNvSpPr txBox="1">
            <a:spLocks noGrp="1"/>
          </p:cNvSpPr>
          <p:nvPr>
            <p:ph type="sldNum" idx="12"/>
          </p:nvPr>
        </p:nvSpPr>
        <p:spPr>
          <a:xfrm>
            <a:off x="11409050" y="6510604"/>
            <a:ext cx="731700" cy="347400"/>
          </a:xfrm>
          <a:prstGeom prst="rect">
            <a:avLst/>
          </a:prstGeom>
        </p:spPr>
        <p:txBody>
          <a:bodyPr spcFirstLastPara="1" wrap="square" lIns="91425" tIns="91425" rIns="91425" bIns="91425" anchor="t" anchorCtr="0">
            <a:noAutofit/>
          </a:bodyPr>
          <a:lstStyle>
            <a:lvl1pPr lvl="0" algn="r" rtl="0">
              <a:buNone/>
              <a:defRPr>
                <a:solidFill>
                  <a:srgbClr val="FFFFFF"/>
                </a:solidFill>
              </a:defRPr>
            </a:lvl1pPr>
            <a:lvl2pPr lvl="1" algn="r" rtl="0">
              <a:buNone/>
              <a:defRPr>
                <a:solidFill>
                  <a:srgbClr val="FFFFFF"/>
                </a:solidFill>
              </a:defRPr>
            </a:lvl2pPr>
            <a:lvl3pPr lvl="2" algn="r" rtl="0">
              <a:buNone/>
              <a:defRPr>
                <a:solidFill>
                  <a:srgbClr val="FFFFFF"/>
                </a:solidFill>
              </a:defRPr>
            </a:lvl3pPr>
            <a:lvl4pPr lvl="3" algn="r" rtl="0">
              <a:buNone/>
              <a:defRPr>
                <a:solidFill>
                  <a:srgbClr val="FFFFFF"/>
                </a:solidFill>
              </a:defRPr>
            </a:lvl4pPr>
            <a:lvl5pPr lvl="4" algn="r" rtl="0">
              <a:buNone/>
              <a:defRPr>
                <a:solidFill>
                  <a:srgbClr val="FFFFFF"/>
                </a:solidFill>
              </a:defRPr>
            </a:lvl5pPr>
            <a:lvl6pPr lvl="5" algn="r" rtl="0">
              <a:buNone/>
              <a:defRPr>
                <a:solidFill>
                  <a:srgbClr val="FFFFFF"/>
                </a:solidFill>
              </a:defRPr>
            </a:lvl6pPr>
            <a:lvl7pPr lvl="6" algn="r" rtl="0">
              <a:buNone/>
              <a:defRPr>
                <a:solidFill>
                  <a:srgbClr val="FFFFFF"/>
                </a:solidFill>
              </a:defRPr>
            </a:lvl7pPr>
            <a:lvl8pPr lvl="7" algn="r" rtl="0">
              <a:buNone/>
              <a:defRPr>
                <a:solidFill>
                  <a:srgbClr val="FFFFFF"/>
                </a:solidFill>
              </a:defRPr>
            </a:lvl8pPr>
            <a:lvl9pPr lvl="8" algn="r" rtl="0">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3" name="Text Placeholder 2">
            <a:extLst>
              <a:ext uri="{FF2B5EF4-FFF2-40B4-BE49-F238E27FC236}">
                <a16:creationId xmlns:a16="http://schemas.microsoft.com/office/drawing/2014/main" id="{B1FFB424-E52E-734A-9800-49BD22C8DB26}"/>
              </a:ext>
            </a:extLst>
          </p:cNvPr>
          <p:cNvSpPr>
            <a:spLocks noGrp="1"/>
          </p:cNvSpPr>
          <p:nvPr>
            <p:ph type="body" sz="quarter" idx="13"/>
          </p:nvPr>
        </p:nvSpPr>
        <p:spPr>
          <a:xfrm>
            <a:off x="770937" y="1240969"/>
            <a:ext cx="5273675" cy="4638261"/>
          </a:xfrm>
        </p:spPr>
        <p:txBody>
          <a:bodyPr/>
          <a:lstStyle>
            <a:lvl1pPr marL="101600" indent="0">
              <a:buNone/>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8450365"/>
      </p:ext>
    </p:extLst>
  </p:cSld>
  <p:clrMapOvr>
    <a:masterClrMapping/>
  </p:clrMapOvr>
  <p:transition>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Title Slide" preserve="1" userDrawn="1">
  <p:cSld name="2_Title Slide">
    <p:bg>
      <p:bgPr>
        <a:blipFill dpi="0" rotWithShape="1">
          <a:blip r:embed="rId2">
            <a:lum/>
          </a:blip>
          <a:srcRect/>
          <a:stretch>
            <a:fillRect/>
          </a:stretch>
        </a:blip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ctrTitle"/>
          </p:nvPr>
        </p:nvSpPr>
        <p:spPr>
          <a:xfrm>
            <a:off x="211025" y="2523583"/>
            <a:ext cx="4944071" cy="90541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400"/>
              <a:buNone/>
              <a:defRPr sz="4400" i="0">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7" name="Google Shape;57;p11"/>
          <p:cNvSpPr/>
          <p:nvPr/>
        </p:nvSpPr>
        <p:spPr>
          <a:xfrm>
            <a:off x="10036629" y="0"/>
            <a:ext cx="2155371" cy="5724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0" name="Google Shape;60;p11"/>
          <p:cNvSpPr txBox="1">
            <a:spLocks noGrp="1"/>
          </p:cNvSpPr>
          <p:nvPr>
            <p:ph type="sldNum" idx="12"/>
          </p:nvPr>
        </p:nvSpPr>
        <p:spPr>
          <a:xfrm>
            <a:off x="11409050" y="6510604"/>
            <a:ext cx="731700" cy="347400"/>
          </a:xfrm>
          <a:prstGeom prst="rect">
            <a:avLst/>
          </a:prstGeom>
        </p:spPr>
        <p:txBody>
          <a:bodyPr spcFirstLastPara="1" wrap="square" lIns="91425" tIns="91425" rIns="91425" bIns="91425" anchor="t" anchorCtr="0">
            <a:noAutofit/>
          </a:bodyPr>
          <a:lstStyle>
            <a:lvl1pPr lvl="0" algn="r" rtl="0">
              <a:buNone/>
              <a:defRPr>
                <a:solidFill>
                  <a:schemeClr val="bg2"/>
                </a:solidFill>
              </a:defRPr>
            </a:lvl1pPr>
            <a:lvl2pPr lvl="1" algn="r" rtl="0">
              <a:buNone/>
              <a:defRPr>
                <a:solidFill>
                  <a:srgbClr val="FFFFFF"/>
                </a:solidFill>
              </a:defRPr>
            </a:lvl2pPr>
            <a:lvl3pPr lvl="2" algn="r" rtl="0">
              <a:buNone/>
              <a:defRPr>
                <a:solidFill>
                  <a:srgbClr val="FFFFFF"/>
                </a:solidFill>
              </a:defRPr>
            </a:lvl3pPr>
            <a:lvl4pPr lvl="3" algn="r" rtl="0">
              <a:buNone/>
              <a:defRPr>
                <a:solidFill>
                  <a:srgbClr val="FFFFFF"/>
                </a:solidFill>
              </a:defRPr>
            </a:lvl4pPr>
            <a:lvl5pPr lvl="4" algn="r" rtl="0">
              <a:buNone/>
              <a:defRPr>
                <a:solidFill>
                  <a:srgbClr val="FFFFFF"/>
                </a:solidFill>
              </a:defRPr>
            </a:lvl5pPr>
            <a:lvl6pPr lvl="5" algn="r" rtl="0">
              <a:buNone/>
              <a:defRPr>
                <a:solidFill>
                  <a:srgbClr val="FFFFFF"/>
                </a:solidFill>
              </a:defRPr>
            </a:lvl6pPr>
            <a:lvl7pPr lvl="6" algn="r" rtl="0">
              <a:buNone/>
              <a:defRPr>
                <a:solidFill>
                  <a:srgbClr val="FFFFFF"/>
                </a:solidFill>
              </a:defRPr>
            </a:lvl7pPr>
            <a:lvl8pPr lvl="7" algn="r" rtl="0">
              <a:buNone/>
              <a:defRPr>
                <a:solidFill>
                  <a:srgbClr val="FFFFFF"/>
                </a:solidFill>
              </a:defRPr>
            </a:lvl8pPr>
            <a:lvl9pPr lvl="8" algn="r" rtl="0">
              <a:buNone/>
              <a:defRPr>
                <a:solidFill>
                  <a:srgbClr val="FFFFFF"/>
                </a:solidFill>
              </a:defRPr>
            </a:lvl9pPr>
          </a:lstStyle>
          <a:p>
            <a:fld id="{00000000-1234-1234-1234-123412341234}" type="slidenum">
              <a:rPr lang="en-US" smtClean="0"/>
              <a:pPr/>
              <a:t>‹#›</a:t>
            </a:fld>
            <a:endParaRPr lang="en-US" dirty="0"/>
          </a:p>
        </p:txBody>
      </p:sp>
      <p:sp>
        <p:nvSpPr>
          <p:cNvPr id="10" name="Text Placeholder 2">
            <a:extLst>
              <a:ext uri="{FF2B5EF4-FFF2-40B4-BE49-F238E27FC236}">
                <a16:creationId xmlns:a16="http://schemas.microsoft.com/office/drawing/2014/main" id="{EE4B08E3-3200-7541-82FB-D34448902C79}"/>
              </a:ext>
            </a:extLst>
          </p:cNvPr>
          <p:cNvSpPr>
            <a:spLocks noGrp="1"/>
          </p:cNvSpPr>
          <p:nvPr>
            <p:ph type="body" sz="quarter" idx="14"/>
          </p:nvPr>
        </p:nvSpPr>
        <p:spPr>
          <a:xfrm>
            <a:off x="6135375" y="975926"/>
            <a:ext cx="5273675" cy="4638261"/>
          </a:xfrm>
        </p:spPr>
        <p:txBody>
          <a:bodyPr/>
          <a:lstStyle>
            <a:lvl1pPr marL="101600" indent="0">
              <a:buNone/>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6232618"/>
      </p:ext>
    </p:extLst>
  </p:cSld>
  <p:clrMapOvr>
    <a:masterClrMapping/>
  </p:clrMapOvr>
  <p:transition>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Title Slide" preserve="1" userDrawn="1">
  <p:cSld name="2_Title Slide">
    <p:bg>
      <p:bgPr>
        <a:blipFill dpi="0" rotWithShape="1">
          <a:blip r:embed="rId2">
            <a:lum/>
          </a:blip>
          <a:srcRect/>
          <a:stretch>
            <a:fillRect/>
          </a:stretch>
        </a:blip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ctrTitle"/>
          </p:nvPr>
        </p:nvSpPr>
        <p:spPr>
          <a:xfrm>
            <a:off x="211025" y="2523583"/>
            <a:ext cx="4944071" cy="90541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400"/>
              <a:buNone/>
              <a:defRPr sz="440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7" name="Google Shape;57;p11"/>
          <p:cNvSpPr/>
          <p:nvPr/>
        </p:nvSpPr>
        <p:spPr>
          <a:xfrm>
            <a:off x="10036629" y="0"/>
            <a:ext cx="2155371" cy="5724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8" name="Google Shape;58;p11"/>
          <p:cNvSpPr/>
          <p:nvPr/>
        </p:nvSpPr>
        <p:spPr>
          <a:xfrm>
            <a:off x="-40950" y="6510600"/>
            <a:ext cx="12273600" cy="389100"/>
          </a:xfrm>
          <a:prstGeom prst="rect">
            <a:avLst/>
          </a:prstGeom>
          <a:solidFill>
            <a:srgbClr val="1F4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11"/>
          <p:cNvPicPr preferRelativeResize="0"/>
          <p:nvPr/>
        </p:nvPicPr>
        <p:blipFill rotWithShape="1">
          <a:blip r:embed="rId3">
            <a:alphaModFix/>
          </a:blip>
          <a:srcRect b="25473"/>
          <a:stretch/>
        </p:blipFill>
        <p:spPr>
          <a:xfrm>
            <a:off x="211025" y="6580847"/>
            <a:ext cx="1119825" cy="248600"/>
          </a:xfrm>
          <a:prstGeom prst="rect">
            <a:avLst/>
          </a:prstGeom>
          <a:noFill/>
          <a:ln>
            <a:noFill/>
          </a:ln>
        </p:spPr>
      </p:pic>
      <p:sp>
        <p:nvSpPr>
          <p:cNvPr id="60" name="Google Shape;60;p11"/>
          <p:cNvSpPr txBox="1">
            <a:spLocks noGrp="1"/>
          </p:cNvSpPr>
          <p:nvPr>
            <p:ph type="sldNum" idx="12"/>
          </p:nvPr>
        </p:nvSpPr>
        <p:spPr>
          <a:xfrm>
            <a:off x="11409050" y="6510604"/>
            <a:ext cx="731700" cy="347400"/>
          </a:xfrm>
          <a:prstGeom prst="rect">
            <a:avLst/>
          </a:prstGeom>
        </p:spPr>
        <p:txBody>
          <a:bodyPr spcFirstLastPara="1" wrap="square" lIns="91425" tIns="91425" rIns="91425" bIns="91425" anchor="t" anchorCtr="0">
            <a:noAutofit/>
          </a:bodyPr>
          <a:lstStyle>
            <a:lvl1pPr lvl="0" algn="r" rtl="0">
              <a:buNone/>
              <a:defRPr>
                <a:solidFill>
                  <a:srgbClr val="FFFFFF"/>
                </a:solidFill>
              </a:defRPr>
            </a:lvl1pPr>
            <a:lvl2pPr lvl="1" algn="r" rtl="0">
              <a:buNone/>
              <a:defRPr>
                <a:solidFill>
                  <a:srgbClr val="FFFFFF"/>
                </a:solidFill>
              </a:defRPr>
            </a:lvl2pPr>
            <a:lvl3pPr lvl="2" algn="r" rtl="0">
              <a:buNone/>
              <a:defRPr>
                <a:solidFill>
                  <a:srgbClr val="FFFFFF"/>
                </a:solidFill>
              </a:defRPr>
            </a:lvl3pPr>
            <a:lvl4pPr lvl="3" algn="r" rtl="0">
              <a:buNone/>
              <a:defRPr>
                <a:solidFill>
                  <a:srgbClr val="FFFFFF"/>
                </a:solidFill>
              </a:defRPr>
            </a:lvl4pPr>
            <a:lvl5pPr lvl="4" algn="r" rtl="0">
              <a:buNone/>
              <a:defRPr>
                <a:solidFill>
                  <a:srgbClr val="FFFFFF"/>
                </a:solidFill>
              </a:defRPr>
            </a:lvl5pPr>
            <a:lvl6pPr lvl="5" algn="r" rtl="0">
              <a:buNone/>
              <a:defRPr>
                <a:solidFill>
                  <a:srgbClr val="FFFFFF"/>
                </a:solidFill>
              </a:defRPr>
            </a:lvl6pPr>
            <a:lvl7pPr lvl="6" algn="r" rtl="0">
              <a:buNone/>
              <a:defRPr>
                <a:solidFill>
                  <a:srgbClr val="FFFFFF"/>
                </a:solidFill>
              </a:defRPr>
            </a:lvl7pPr>
            <a:lvl8pPr lvl="7" algn="r" rtl="0">
              <a:buNone/>
              <a:defRPr>
                <a:solidFill>
                  <a:srgbClr val="FFFFFF"/>
                </a:solidFill>
              </a:defRPr>
            </a:lvl8pPr>
            <a:lvl9pPr lvl="8" algn="r" rtl="0">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10" name="Text Placeholder 2">
            <a:extLst>
              <a:ext uri="{FF2B5EF4-FFF2-40B4-BE49-F238E27FC236}">
                <a16:creationId xmlns:a16="http://schemas.microsoft.com/office/drawing/2014/main" id="{EE4B08E3-3200-7541-82FB-D34448902C79}"/>
              </a:ext>
            </a:extLst>
          </p:cNvPr>
          <p:cNvSpPr>
            <a:spLocks noGrp="1"/>
          </p:cNvSpPr>
          <p:nvPr>
            <p:ph type="body" sz="quarter" idx="14"/>
          </p:nvPr>
        </p:nvSpPr>
        <p:spPr>
          <a:xfrm>
            <a:off x="6135375" y="975926"/>
            <a:ext cx="5273675" cy="4638261"/>
          </a:xfrm>
        </p:spPr>
        <p:txBody>
          <a:bodyPr/>
          <a:lstStyle>
            <a:lvl1pPr marL="101600" indent="0">
              <a:buNone/>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0700315"/>
      </p:ext>
    </p:extLst>
  </p:cSld>
  <p:clrMapOvr>
    <a:masterClrMapping/>
  </p:clrMapOvr>
  <p:transition>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_Title Slide">
  <p:cSld name="2_Title Slide">
    <p:bg>
      <p:bgPr>
        <a:blipFill dpi="0" rotWithShape="1">
          <a:blip r:embed="rId2">
            <a:lum/>
          </a:blip>
          <a:srcRect/>
          <a:stretch>
            <a:fillRect/>
          </a:stretch>
        </a:blipFill>
        <a:effectLst/>
      </p:bgPr>
    </p:bg>
    <p:spTree>
      <p:nvGrpSpPr>
        <p:cNvPr id="1" name="Shape 61"/>
        <p:cNvGrpSpPr/>
        <p:nvPr/>
      </p:nvGrpSpPr>
      <p:grpSpPr>
        <a:xfrm>
          <a:off x="0" y="0"/>
          <a:ext cx="0" cy="0"/>
          <a:chOff x="0" y="0"/>
          <a:chExt cx="0" cy="0"/>
        </a:xfrm>
      </p:grpSpPr>
      <p:sp>
        <p:nvSpPr>
          <p:cNvPr id="64" name="Google Shape;64;p12"/>
          <p:cNvSpPr txBox="1">
            <a:spLocks noGrp="1"/>
          </p:cNvSpPr>
          <p:nvPr>
            <p:ph type="ctrTitle"/>
          </p:nvPr>
        </p:nvSpPr>
        <p:spPr>
          <a:xfrm>
            <a:off x="258904" y="1970305"/>
            <a:ext cx="10654800" cy="2838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4400"/>
              <a:buNone/>
              <a:defRPr sz="4400" i="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 name="Google Shape;65;p12"/>
          <p:cNvSpPr txBox="1">
            <a:spLocks noGrp="1"/>
          </p:cNvSpPr>
          <p:nvPr>
            <p:ph type="subTitle" idx="1"/>
          </p:nvPr>
        </p:nvSpPr>
        <p:spPr>
          <a:xfrm>
            <a:off x="269791" y="4794235"/>
            <a:ext cx="10644000" cy="6204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FFC000"/>
              </a:buClr>
              <a:buSzPts val="2000"/>
              <a:buNone/>
              <a:defRPr sz="2000" i="0">
                <a:solidFill>
                  <a:srgbClr val="FFC000"/>
                </a:solidFill>
              </a:defRPr>
            </a:lvl1pPr>
            <a:lvl2pPr lvl="1" algn="ctr" rtl="0">
              <a:lnSpc>
                <a:spcPct val="90000"/>
              </a:lnSpc>
              <a:spcBef>
                <a:spcPts val="500"/>
              </a:spcBef>
              <a:spcAft>
                <a:spcPts val="0"/>
              </a:spcAft>
              <a:buSzPts val="2000"/>
              <a:buNone/>
              <a:defRPr sz="2000"/>
            </a:lvl2pPr>
            <a:lvl3pPr lvl="2" algn="ctr" rtl="0">
              <a:lnSpc>
                <a:spcPct val="90000"/>
              </a:lnSpc>
              <a:spcBef>
                <a:spcPts val="500"/>
              </a:spcBef>
              <a:spcAft>
                <a:spcPts val="0"/>
              </a:spcAft>
              <a:buSzPts val="1800"/>
              <a:buNone/>
              <a:defRPr sz="1800"/>
            </a:lvl3pPr>
            <a:lvl4pPr lvl="3" algn="ctr" rtl="0">
              <a:lnSpc>
                <a:spcPct val="90000"/>
              </a:lnSpc>
              <a:spcBef>
                <a:spcPts val="500"/>
              </a:spcBef>
              <a:spcAft>
                <a:spcPts val="0"/>
              </a:spcAft>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66" name="Google Shape;66;p12"/>
          <p:cNvPicPr preferRelativeResize="0"/>
          <p:nvPr/>
        </p:nvPicPr>
        <p:blipFill rotWithShape="1">
          <a:blip r:embed="rId3">
            <a:alphaModFix/>
          </a:blip>
          <a:srcRect b="25473"/>
          <a:stretch/>
        </p:blipFill>
        <p:spPr>
          <a:xfrm>
            <a:off x="269800" y="285250"/>
            <a:ext cx="2173450" cy="482500"/>
          </a:xfrm>
          <a:prstGeom prst="rect">
            <a:avLst/>
          </a:prstGeom>
          <a:noFill/>
          <a:ln>
            <a:noFill/>
          </a:ln>
        </p:spPr>
      </p:pic>
      <p:sp>
        <p:nvSpPr>
          <p:cNvPr id="67" name="Google Shape;67;p1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b" anchorCtr="0">
            <a:noAutofit/>
          </a:bodyPr>
          <a:lstStyle>
            <a:lvl1pPr lvl="0">
              <a:buNone/>
              <a:defRPr>
                <a:solidFill>
                  <a:schemeClr val="bg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87852920"/>
      </p:ext>
    </p:extLst>
  </p:cSld>
  <p:clrMapOvr>
    <a:masterClrMapping/>
  </p:clrMapOvr>
  <p:transition>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reserve="1">
  <p:cSld name="3_Title Slide">
    <p:bg>
      <p:bgPr>
        <a:blipFill dpi="0" rotWithShape="1">
          <a:blip r:embed="rId2">
            <a:lum/>
          </a:blip>
          <a:srcRect/>
          <a:stretch>
            <a:fillRect/>
          </a:stretch>
        </a:blipFill>
        <a:effectLst/>
      </p:bgPr>
    </p:bg>
    <p:spTree>
      <p:nvGrpSpPr>
        <p:cNvPr id="1" name="Shape 61"/>
        <p:cNvGrpSpPr/>
        <p:nvPr/>
      </p:nvGrpSpPr>
      <p:grpSpPr>
        <a:xfrm>
          <a:off x="0" y="0"/>
          <a:ext cx="0" cy="0"/>
          <a:chOff x="0" y="0"/>
          <a:chExt cx="0" cy="0"/>
        </a:xfrm>
      </p:grpSpPr>
      <p:sp>
        <p:nvSpPr>
          <p:cNvPr id="64" name="Google Shape;64;p12"/>
          <p:cNvSpPr txBox="1">
            <a:spLocks noGrp="1"/>
          </p:cNvSpPr>
          <p:nvPr>
            <p:ph type="ctrTitle"/>
          </p:nvPr>
        </p:nvSpPr>
        <p:spPr>
          <a:xfrm>
            <a:off x="258904" y="1970305"/>
            <a:ext cx="10654800" cy="2838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4400"/>
              <a:buNone/>
              <a:defRPr sz="4400" i="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 name="Google Shape;65;p12"/>
          <p:cNvSpPr txBox="1">
            <a:spLocks noGrp="1"/>
          </p:cNvSpPr>
          <p:nvPr>
            <p:ph type="subTitle" idx="1"/>
          </p:nvPr>
        </p:nvSpPr>
        <p:spPr>
          <a:xfrm>
            <a:off x="269791" y="4794235"/>
            <a:ext cx="10644000" cy="6204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FFC000"/>
              </a:buClr>
              <a:buSzPts val="2000"/>
              <a:buNone/>
              <a:defRPr sz="2000" i="0">
                <a:solidFill>
                  <a:srgbClr val="FFC000"/>
                </a:solidFill>
              </a:defRPr>
            </a:lvl1pPr>
            <a:lvl2pPr lvl="1" algn="ctr" rtl="0">
              <a:lnSpc>
                <a:spcPct val="90000"/>
              </a:lnSpc>
              <a:spcBef>
                <a:spcPts val="500"/>
              </a:spcBef>
              <a:spcAft>
                <a:spcPts val="0"/>
              </a:spcAft>
              <a:buSzPts val="2000"/>
              <a:buNone/>
              <a:defRPr sz="2000"/>
            </a:lvl2pPr>
            <a:lvl3pPr lvl="2" algn="ctr" rtl="0">
              <a:lnSpc>
                <a:spcPct val="90000"/>
              </a:lnSpc>
              <a:spcBef>
                <a:spcPts val="500"/>
              </a:spcBef>
              <a:spcAft>
                <a:spcPts val="0"/>
              </a:spcAft>
              <a:buSzPts val="1800"/>
              <a:buNone/>
              <a:defRPr sz="1800"/>
            </a:lvl3pPr>
            <a:lvl4pPr lvl="3" algn="ctr" rtl="0">
              <a:lnSpc>
                <a:spcPct val="90000"/>
              </a:lnSpc>
              <a:spcBef>
                <a:spcPts val="500"/>
              </a:spcBef>
              <a:spcAft>
                <a:spcPts val="0"/>
              </a:spcAft>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67" name="Google Shape;67;p1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b" anchorCtr="0">
            <a:noAutofit/>
          </a:bodyPr>
          <a:lstStyle>
            <a:lvl1pPr lvl="0">
              <a:buNone/>
              <a:defRPr>
                <a:solidFill>
                  <a:schemeClr val="bg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68705721"/>
      </p:ext>
    </p:extLst>
  </p:cSld>
  <p:clrMapOvr>
    <a:masterClrMapping/>
  </p:clrMapOvr>
  <p:transition>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2_Title Slide 1">
  <p:cSld name="2_Title Slide 1">
    <p:bg>
      <p:bgPr>
        <a:blipFill dpi="0" rotWithShape="1">
          <a:blip r:embed="rId2">
            <a:lum/>
          </a:blip>
          <a:srcRect/>
          <a:stretch>
            <a:fillRect/>
          </a:stretch>
        </a:blipFill>
        <a:effectLst/>
      </p:bgPr>
    </p:bg>
    <p:spTree>
      <p:nvGrpSpPr>
        <p:cNvPr id="1" name="Shape 68"/>
        <p:cNvGrpSpPr/>
        <p:nvPr/>
      </p:nvGrpSpPr>
      <p:grpSpPr>
        <a:xfrm>
          <a:off x="0" y="0"/>
          <a:ext cx="0" cy="0"/>
          <a:chOff x="0" y="0"/>
          <a:chExt cx="0" cy="0"/>
        </a:xfrm>
      </p:grpSpPr>
      <p:sp>
        <p:nvSpPr>
          <p:cNvPr id="71" name="Google Shape;71;p13"/>
          <p:cNvSpPr txBox="1">
            <a:spLocks noGrp="1"/>
          </p:cNvSpPr>
          <p:nvPr>
            <p:ph type="ctrTitle"/>
          </p:nvPr>
        </p:nvSpPr>
        <p:spPr>
          <a:xfrm>
            <a:off x="258904" y="1970305"/>
            <a:ext cx="10654800" cy="2838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4400"/>
              <a:buNone/>
              <a:defRPr sz="4400" i="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 name="Google Shape;72;p13"/>
          <p:cNvSpPr txBox="1">
            <a:spLocks noGrp="1"/>
          </p:cNvSpPr>
          <p:nvPr>
            <p:ph type="subTitle" idx="1"/>
          </p:nvPr>
        </p:nvSpPr>
        <p:spPr>
          <a:xfrm>
            <a:off x="269791" y="4794235"/>
            <a:ext cx="10644000" cy="6204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FFC000"/>
              </a:buClr>
              <a:buSzPts val="2000"/>
              <a:buNone/>
              <a:defRPr sz="2000" i="0">
                <a:solidFill>
                  <a:srgbClr val="FFC000"/>
                </a:solidFill>
              </a:defRPr>
            </a:lvl1pPr>
            <a:lvl2pPr lvl="1" algn="ctr" rtl="0">
              <a:lnSpc>
                <a:spcPct val="90000"/>
              </a:lnSpc>
              <a:spcBef>
                <a:spcPts val="500"/>
              </a:spcBef>
              <a:spcAft>
                <a:spcPts val="0"/>
              </a:spcAft>
              <a:buSzPts val="2000"/>
              <a:buNone/>
              <a:defRPr sz="2000"/>
            </a:lvl2pPr>
            <a:lvl3pPr lvl="2" algn="ctr" rtl="0">
              <a:lnSpc>
                <a:spcPct val="90000"/>
              </a:lnSpc>
              <a:spcBef>
                <a:spcPts val="500"/>
              </a:spcBef>
              <a:spcAft>
                <a:spcPts val="0"/>
              </a:spcAft>
              <a:buSzPts val="1800"/>
              <a:buNone/>
              <a:defRPr sz="1800"/>
            </a:lvl3pPr>
            <a:lvl4pPr lvl="3" algn="ctr" rtl="0">
              <a:lnSpc>
                <a:spcPct val="90000"/>
              </a:lnSpc>
              <a:spcBef>
                <a:spcPts val="500"/>
              </a:spcBef>
              <a:spcAft>
                <a:spcPts val="0"/>
              </a:spcAft>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73" name="Google Shape;73;p13"/>
          <p:cNvPicPr preferRelativeResize="0"/>
          <p:nvPr/>
        </p:nvPicPr>
        <p:blipFill rotWithShape="1">
          <a:blip r:embed="rId3">
            <a:alphaModFix/>
          </a:blip>
          <a:srcRect b="25473"/>
          <a:stretch/>
        </p:blipFill>
        <p:spPr>
          <a:xfrm>
            <a:off x="269800" y="285250"/>
            <a:ext cx="2173450" cy="482500"/>
          </a:xfrm>
          <a:prstGeom prst="rect">
            <a:avLst/>
          </a:prstGeom>
          <a:noFill/>
          <a:ln>
            <a:noFill/>
          </a:ln>
        </p:spPr>
      </p:pic>
      <p:sp>
        <p:nvSpPr>
          <p:cNvPr id="74" name="Google Shape;74;p13"/>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b" anchorCtr="0">
            <a:noAutofit/>
          </a:bodyPr>
          <a:lstStyle>
            <a:lvl1pPr lvl="0">
              <a:buNone/>
              <a:defRPr>
                <a:solidFill>
                  <a:schemeClr val="bg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19246034"/>
      </p:ext>
    </p:extLst>
  </p:cSld>
  <p:clrMapOvr>
    <a:masterClrMapping/>
  </p:clrMapOvr>
  <p:transition>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2_Title Slide 1" preserve="1">
  <p:cSld name="3_Title Slide 1">
    <p:bg>
      <p:bgPr>
        <a:blipFill dpi="0" rotWithShape="1">
          <a:blip r:embed="rId2">
            <a:lum/>
          </a:blip>
          <a:srcRect/>
          <a:stretch>
            <a:fillRect/>
          </a:stretch>
        </a:blipFill>
        <a:effectLst/>
      </p:bgPr>
    </p:bg>
    <p:spTree>
      <p:nvGrpSpPr>
        <p:cNvPr id="1" name="Shape 68"/>
        <p:cNvGrpSpPr/>
        <p:nvPr/>
      </p:nvGrpSpPr>
      <p:grpSpPr>
        <a:xfrm>
          <a:off x="0" y="0"/>
          <a:ext cx="0" cy="0"/>
          <a:chOff x="0" y="0"/>
          <a:chExt cx="0" cy="0"/>
        </a:xfrm>
      </p:grpSpPr>
      <p:sp>
        <p:nvSpPr>
          <p:cNvPr id="71" name="Google Shape;71;p13"/>
          <p:cNvSpPr txBox="1">
            <a:spLocks noGrp="1"/>
          </p:cNvSpPr>
          <p:nvPr>
            <p:ph type="ctrTitle"/>
          </p:nvPr>
        </p:nvSpPr>
        <p:spPr>
          <a:xfrm>
            <a:off x="258904" y="1970305"/>
            <a:ext cx="10654800" cy="2838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4400"/>
              <a:buNone/>
              <a:defRPr sz="4400" i="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 name="Google Shape;72;p13"/>
          <p:cNvSpPr txBox="1">
            <a:spLocks noGrp="1"/>
          </p:cNvSpPr>
          <p:nvPr>
            <p:ph type="subTitle" idx="1"/>
          </p:nvPr>
        </p:nvSpPr>
        <p:spPr>
          <a:xfrm>
            <a:off x="269791" y="4794235"/>
            <a:ext cx="10644000" cy="6204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FFC000"/>
              </a:buClr>
              <a:buSzPts val="2000"/>
              <a:buNone/>
              <a:defRPr sz="2000" i="0">
                <a:solidFill>
                  <a:srgbClr val="FFC000"/>
                </a:solidFill>
              </a:defRPr>
            </a:lvl1pPr>
            <a:lvl2pPr lvl="1" algn="ctr" rtl="0">
              <a:lnSpc>
                <a:spcPct val="90000"/>
              </a:lnSpc>
              <a:spcBef>
                <a:spcPts val="500"/>
              </a:spcBef>
              <a:spcAft>
                <a:spcPts val="0"/>
              </a:spcAft>
              <a:buSzPts val="2000"/>
              <a:buNone/>
              <a:defRPr sz="2000"/>
            </a:lvl2pPr>
            <a:lvl3pPr lvl="2" algn="ctr" rtl="0">
              <a:lnSpc>
                <a:spcPct val="90000"/>
              </a:lnSpc>
              <a:spcBef>
                <a:spcPts val="500"/>
              </a:spcBef>
              <a:spcAft>
                <a:spcPts val="0"/>
              </a:spcAft>
              <a:buSzPts val="1800"/>
              <a:buNone/>
              <a:defRPr sz="1800"/>
            </a:lvl3pPr>
            <a:lvl4pPr lvl="3" algn="ctr" rtl="0">
              <a:lnSpc>
                <a:spcPct val="90000"/>
              </a:lnSpc>
              <a:spcBef>
                <a:spcPts val="500"/>
              </a:spcBef>
              <a:spcAft>
                <a:spcPts val="0"/>
              </a:spcAft>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74" name="Google Shape;74;p13"/>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b" anchorCtr="0">
            <a:noAutofit/>
          </a:bodyPr>
          <a:lstStyle>
            <a:lvl1pPr lvl="0">
              <a:buNone/>
              <a:defRPr>
                <a:solidFill>
                  <a:schemeClr val="bg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01156012"/>
      </p:ext>
    </p:extLst>
  </p:cSld>
  <p:clrMapOvr>
    <a:masterClrMapping/>
  </p:clrMapOvr>
  <p:transition>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2_Title Slide 1 1">
  <p:cSld name="2_Title Slide 1 1">
    <p:bg>
      <p:bgPr>
        <a:blipFill dpi="0" rotWithShape="1">
          <a:blip r:embed="rId2">
            <a:lum/>
          </a:blip>
          <a:srcRect/>
          <a:stretch>
            <a:fillRect/>
          </a:stretch>
        </a:blipFill>
        <a:effectLst/>
      </p:bgPr>
    </p:bg>
    <p:spTree>
      <p:nvGrpSpPr>
        <p:cNvPr id="1" name="Shape 75"/>
        <p:cNvGrpSpPr/>
        <p:nvPr/>
      </p:nvGrpSpPr>
      <p:grpSpPr>
        <a:xfrm>
          <a:off x="0" y="0"/>
          <a:ext cx="0" cy="0"/>
          <a:chOff x="0" y="0"/>
          <a:chExt cx="0" cy="0"/>
        </a:xfrm>
      </p:grpSpPr>
      <p:sp>
        <p:nvSpPr>
          <p:cNvPr id="78" name="Google Shape;78;p14"/>
          <p:cNvSpPr txBox="1">
            <a:spLocks noGrp="1"/>
          </p:cNvSpPr>
          <p:nvPr>
            <p:ph type="ctrTitle"/>
          </p:nvPr>
        </p:nvSpPr>
        <p:spPr>
          <a:xfrm>
            <a:off x="258904" y="1970305"/>
            <a:ext cx="10654800" cy="2838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4400"/>
              <a:buNone/>
              <a:defRPr sz="4400" i="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 name="Google Shape;79;p14"/>
          <p:cNvSpPr txBox="1">
            <a:spLocks noGrp="1"/>
          </p:cNvSpPr>
          <p:nvPr>
            <p:ph type="subTitle" idx="1"/>
          </p:nvPr>
        </p:nvSpPr>
        <p:spPr>
          <a:xfrm>
            <a:off x="269791" y="4794235"/>
            <a:ext cx="10644000" cy="6204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FFC000"/>
              </a:buClr>
              <a:buSzPts val="2000"/>
              <a:buNone/>
              <a:defRPr sz="2000" i="0">
                <a:solidFill>
                  <a:srgbClr val="FFC000"/>
                </a:solidFill>
              </a:defRPr>
            </a:lvl1pPr>
            <a:lvl2pPr lvl="1" algn="ctr" rtl="0">
              <a:lnSpc>
                <a:spcPct val="90000"/>
              </a:lnSpc>
              <a:spcBef>
                <a:spcPts val="500"/>
              </a:spcBef>
              <a:spcAft>
                <a:spcPts val="0"/>
              </a:spcAft>
              <a:buSzPts val="2000"/>
              <a:buNone/>
              <a:defRPr sz="2000"/>
            </a:lvl2pPr>
            <a:lvl3pPr lvl="2" algn="ctr" rtl="0">
              <a:lnSpc>
                <a:spcPct val="90000"/>
              </a:lnSpc>
              <a:spcBef>
                <a:spcPts val="500"/>
              </a:spcBef>
              <a:spcAft>
                <a:spcPts val="0"/>
              </a:spcAft>
              <a:buSzPts val="1800"/>
              <a:buNone/>
              <a:defRPr sz="1800"/>
            </a:lvl3pPr>
            <a:lvl4pPr lvl="3" algn="ctr" rtl="0">
              <a:lnSpc>
                <a:spcPct val="90000"/>
              </a:lnSpc>
              <a:spcBef>
                <a:spcPts val="500"/>
              </a:spcBef>
              <a:spcAft>
                <a:spcPts val="0"/>
              </a:spcAft>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80" name="Google Shape;80;p14"/>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b" anchorCtr="0">
            <a:noAutofit/>
          </a:bodyPr>
          <a:lstStyle>
            <a:lvl1pPr lvl="0">
              <a:buNone/>
              <a:defRPr>
                <a:solidFill>
                  <a:schemeClr val="bg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96013927"/>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721601" y="6405564"/>
            <a:ext cx="4059767" cy="365125"/>
          </a:xfrm>
          <a:prstGeom prst="rect">
            <a:avLst/>
          </a:prstGeom>
        </p:spPr>
        <p:txBody>
          <a:bodyPr/>
          <a:lstStyle>
            <a:lvl1pPr>
              <a:defRPr>
                <a:ea typeface="+mn-ea"/>
                <a:cs typeface="Times New Roman" pitchFamily="18" charset="0"/>
              </a:defRPr>
            </a:lvl1pPr>
          </a:lstStyle>
          <a:p>
            <a:pPr eaLnBrk="0" fontAlgn="base" hangingPunct="0">
              <a:spcBef>
                <a:spcPct val="0"/>
              </a:spcBef>
              <a:spcAft>
                <a:spcPct val="0"/>
              </a:spcAft>
              <a:defRPr/>
            </a:pPr>
            <a:fld id="{A144EA3F-73AF-4D1F-889F-94C7858E965A}" type="datetimeFigureOut">
              <a:rPr kumimoji="1" lang="en-US" sz="2200" b="1">
                <a:solidFill>
                  <a:srgbClr val="777777"/>
                </a:solidFill>
                <a:latin typeface="Arial Narrow" pitchFamily="34" charset="0"/>
              </a:rPr>
              <a:pPr eaLnBrk="0" fontAlgn="base" hangingPunct="0">
                <a:spcBef>
                  <a:spcPct val="0"/>
                </a:spcBef>
                <a:spcAft>
                  <a:spcPct val="0"/>
                </a:spcAft>
                <a:defRPr/>
              </a:pPr>
              <a:t>5/24/2022</a:t>
            </a:fld>
            <a:endParaRPr kumimoji="1" lang="en-US" sz="2200" b="1">
              <a:solidFill>
                <a:srgbClr val="777777"/>
              </a:solidFill>
              <a:latin typeface="Arial Narrow" pitchFamily="34" charset="0"/>
            </a:endParaRPr>
          </a:p>
        </p:txBody>
      </p:sp>
      <p:sp>
        <p:nvSpPr>
          <p:cNvPr id="4" name="Footer Placeholder 3"/>
          <p:cNvSpPr>
            <a:spLocks noGrp="1"/>
          </p:cNvSpPr>
          <p:nvPr>
            <p:ph type="ftr" sz="quarter" idx="11"/>
          </p:nvPr>
        </p:nvSpPr>
        <p:spPr>
          <a:xfrm>
            <a:off x="406400" y="6410326"/>
            <a:ext cx="4775200" cy="366713"/>
          </a:xfrm>
          <a:prstGeom prst="rect">
            <a:avLst/>
          </a:prstGeom>
        </p:spPr>
        <p:txBody>
          <a:bodyPr/>
          <a:lstStyle>
            <a:lvl1pPr>
              <a:defRPr>
                <a:ea typeface="+mn-ea"/>
                <a:cs typeface="Times New Roman" pitchFamily="18" charset="0"/>
              </a:defRPr>
            </a:lvl1pPr>
          </a:lstStyle>
          <a:p>
            <a:pPr eaLnBrk="0" fontAlgn="base" hangingPunct="0">
              <a:spcBef>
                <a:spcPct val="0"/>
              </a:spcBef>
              <a:spcAft>
                <a:spcPct val="0"/>
              </a:spcAft>
              <a:defRPr/>
            </a:pPr>
            <a:endParaRPr kumimoji="1" lang="en-US" sz="2200" b="1">
              <a:solidFill>
                <a:srgbClr val="777777"/>
              </a:solidFill>
              <a:latin typeface="Arial Narrow" pitchFamily="34" charset="0"/>
            </a:endParaRPr>
          </a:p>
        </p:txBody>
      </p:sp>
      <p:sp>
        <p:nvSpPr>
          <p:cNvPr id="5" name="Slide Number Placeholder 4"/>
          <p:cNvSpPr>
            <a:spLocks noGrp="1"/>
          </p:cNvSpPr>
          <p:nvPr>
            <p:ph type="sldNum" sz="quarter" idx="12"/>
          </p:nvPr>
        </p:nvSpPr>
        <p:spPr>
          <a:xfrm>
            <a:off x="5791200" y="1036639"/>
            <a:ext cx="609600" cy="441325"/>
          </a:xfrm>
          <a:prstGeom prst="rect">
            <a:avLst/>
          </a:prstGeom>
        </p:spPr>
        <p:txBody>
          <a:bodyPr/>
          <a:lstStyle>
            <a:lvl1pPr>
              <a:defRPr>
                <a:ea typeface="+mn-ea"/>
                <a:cs typeface="Times New Roman" pitchFamily="18" charset="0"/>
              </a:defRPr>
            </a:lvl1pPr>
          </a:lstStyle>
          <a:p>
            <a:pPr eaLnBrk="0" fontAlgn="base" hangingPunct="0">
              <a:spcBef>
                <a:spcPct val="0"/>
              </a:spcBef>
              <a:spcAft>
                <a:spcPct val="0"/>
              </a:spcAft>
              <a:defRPr/>
            </a:pPr>
            <a:fld id="{125275BB-9D77-493C-8176-1C2FB03944C4}" type="slidenum">
              <a:rPr kumimoji="1" lang="en-US" sz="2200" b="1">
                <a:solidFill>
                  <a:srgbClr val="777777"/>
                </a:solidFill>
                <a:latin typeface="Arial Narrow" pitchFamily="34" charset="0"/>
              </a:rPr>
              <a:pPr eaLnBrk="0" fontAlgn="base" hangingPunct="0">
                <a:spcBef>
                  <a:spcPct val="0"/>
                </a:spcBef>
                <a:spcAft>
                  <a:spcPct val="0"/>
                </a:spcAft>
                <a:defRPr/>
              </a:pPr>
              <a:t>‹#›</a:t>
            </a:fld>
            <a:endParaRPr kumimoji="1" lang="en-US" sz="2200" b="1">
              <a:solidFill>
                <a:srgbClr val="777777"/>
              </a:solidFill>
              <a:latin typeface="Arial Narrow" pitchFamily="34" charset="0"/>
            </a:endParaRPr>
          </a:p>
        </p:txBody>
      </p:sp>
    </p:spTree>
    <p:extLst>
      <p:ext uri="{BB962C8B-B14F-4D97-AF65-F5344CB8AC3E}">
        <p14:creationId xmlns:p14="http://schemas.microsoft.com/office/powerpoint/2010/main" val="19486564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2_Title Slide 1 1 1">
  <p:cSld name="2_Title Slide 1 1 1">
    <p:spTree>
      <p:nvGrpSpPr>
        <p:cNvPr id="1" name="Shape 81"/>
        <p:cNvGrpSpPr/>
        <p:nvPr/>
      </p:nvGrpSpPr>
      <p:grpSpPr>
        <a:xfrm>
          <a:off x="0" y="0"/>
          <a:ext cx="0" cy="0"/>
          <a:chOff x="0" y="0"/>
          <a:chExt cx="0" cy="0"/>
        </a:xfrm>
      </p:grpSpPr>
      <p:pic>
        <p:nvPicPr>
          <p:cNvPr id="82" name="Google Shape;82;p15"/>
          <p:cNvPicPr preferRelativeResize="0"/>
          <p:nvPr/>
        </p:nvPicPr>
        <p:blipFill rotWithShape="1">
          <a:blip r:embed="rId2">
            <a:alphaModFix/>
          </a:blip>
          <a:srcRect t="12166" b="12173"/>
          <a:stretch/>
        </p:blipFill>
        <p:spPr>
          <a:xfrm>
            <a:off x="-1" y="0"/>
            <a:ext cx="12195127" cy="6117013"/>
          </a:xfrm>
          <a:prstGeom prst="rect">
            <a:avLst/>
          </a:prstGeom>
          <a:noFill/>
          <a:ln>
            <a:noFill/>
          </a:ln>
        </p:spPr>
      </p:pic>
      <p:sp>
        <p:nvSpPr>
          <p:cNvPr id="83" name="Google Shape;83;p15"/>
          <p:cNvSpPr/>
          <p:nvPr/>
        </p:nvSpPr>
        <p:spPr>
          <a:xfrm>
            <a:off x="-3225" y="-5925"/>
            <a:ext cx="12195000" cy="6117000"/>
          </a:xfrm>
          <a:prstGeom prst="rect">
            <a:avLst/>
          </a:prstGeom>
          <a:solidFill>
            <a:srgbClr val="1F497D">
              <a:alpha val="7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txBox="1">
            <a:spLocks noGrp="1"/>
          </p:cNvSpPr>
          <p:nvPr>
            <p:ph type="ctrTitle"/>
          </p:nvPr>
        </p:nvSpPr>
        <p:spPr>
          <a:xfrm>
            <a:off x="258904" y="1970305"/>
            <a:ext cx="10654800" cy="2838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4400"/>
              <a:buNone/>
              <a:defRPr sz="4400" i="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5"/>
          <p:cNvSpPr txBox="1">
            <a:spLocks noGrp="1"/>
          </p:cNvSpPr>
          <p:nvPr>
            <p:ph type="subTitle" idx="1"/>
          </p:nvPr>
        </p:nvSpPr>
        <p:spPr>
          <a:xfrm>
            <a:off x="269791" y="4794235"/>
            <a:ext cx="10644000" cy="6204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FFC000"/>
              </a:buClr>
              <a:buSzPts val="2000"/>
              <a:buNone/>
              <a:defRPr sz="2000" i="0">
                <a:solidFill>
                  <a:srgbClr val="FFC000"/>
                </a:solidFill>
              </a:defRPr>
            </a:lvl1pPr>
            <a:lvl2pPr lvl="1" algn="ctr" rtl="0">
              <a:lnSpc>
                <a:spcPct val="90000"/>
              </a:lnSpc>
              <a:spcBef>
                <a:spcPts val="500"/>
              </a:spcBef>
              <a:spcAft>
                <a:spcPts val="0"/>
              </a:spcAft>
              <a:buSzPts val="2000"/>
              <a:buNone/>
              <a:defRPr sz="2000"/>
            </a:lvl2pPr>
            <a:lvl3pPr lvl="2" algn="ctr" rtl="0">
              <a:lnSpc>
                <a:spcPct val="90000"/>
              </a:lnSpc>
              <a:spcBef>
                <a:spcPts val="500"/>
              </a:spcBef>
              <a:spcAft>
                <a:spcPts val="0"/>
              </a:spcAft>
              <a:buSzPts val="1800"/>
              <a:buNone/>
              <a:defRPr sz="1800"/>
            </a:lvl3pPr>
            <a:lvl4pPr lvl="3" algn="ctr" rtl="0">
              <a:lnSpc>
                <a:spcPct val="90000"/>
              </a:lnSpc>
              <a:spcBef>
                <a:spcPts val="500"/>
              </a:spcBef>
              <a:spcAft>
                <a:spcPts val="0"/>
              </a:spcAft>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87" name="Google Shape;87;p15"/>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19605582"/>
      </p:ext>
    </p:extLst>
  </p:cSld>
  <p:clrMapOvr>
    <a:masterClrMapping/>
  </p:clrMapOvr>
  <p:transition>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88"/>
        <p:cNvGrpSpPr/>
        <p:nvPr/>
      </p:nvGrpSpPr>
      <p:grpSpPr>
        <a:xfrm>
          <a:off x="0" y="0"/>
          <a:ext cx="0" cy="0"/>
          <a:chOff x="0" y="0"/>
          <a:chExt cx="0" cy="0"/>
        </a:xfrm>
      </p:grpSpPr>
      <p:pic>
        <p:nvPicPr>
          <p:cNvPr id="89" name="Google Shape;89;p16"/>
          <p:cNvPicPr preferRelativeResize="0"/>
          <p:nvPr/>
        </p:nvPicPr>
        <p:blipFill rotWithShape="1">
          <a:blip r:embed="rId2">
            <a:alphaModFix/>
          </a:blip>
          <a:srcRect t="16760" b="16754"/>
          <a:stretch/>
        </p:blipFill>
        <p:spPr>
          <a:xfrm>
            <a:off x="0" y="0"/>
            <a:ext cx="12191999" cy="5410201"/>
          </a:xfrm>
          <a:prstGeom prst="rect">
            <a:avLst/>
          </a:prstGeom>
          <a:noFill/>
          <a:ln>
            <a:noFill/>
          </a:ln>
        </p:spPr>
      </p:pic>
      <p:sp>
        <p:nvSpPr>
          <p:cNvPr id="90" name="Google Shape;90;p16"/>
          <p:cNvSpPr/>
          <p:nvPr/>
        </p:nvSpPr>
        <p:spPr>
          <a:xfrm>
            <a:off x="-3225" y="-5825"/>
            <a:ext cx="12195000" cy="5420400"/>
          </a:xfrm>
          <a:prstGeom prst="rect">
            <a:avLst/>
          </a:prstGeom>
          <a:solidFill>
            <a:srgbClr val="FFFFF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6"/>
          <p:cNvSpPr txBox="1">
            <a:spLocks noGrp="1"/>
          </p:cNvSpPr>
          <p:nvPr>
            <p:ph type="ctrTitle"/>
          </p:nvPr>
        </p:nvSpPr>
        <p:spPr>
          <a:xfrm>
            <a:off x="248018" y="1970305"/>
            <a:ext cx="10644000" cy="2838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80808"/>
              </a:buClr>
              <a:buSzPts val="4400"/>
              <a:buNone/>
              <a:defRPr sz="4400" i="0">
                <a:solidFill>
                  <a:srgbClr val="08080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6"/>
          <p:cNvSpPr txBox="1">
            <a:spLocks noGrp="1"/>
          </p:cNvSpPr>
          <p:nvPr>
            <p:ph type="subTitle" idx="1"/>
          </p:nvPr>
        </p:nvSpPr>
        <p:spPr>
          <a:xfrm>
            <a:off x="278729" y="4794235"/>
            <a:ext cx="10644000" cy="62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0070C0"/>
              </a:buClr>
              <a:buSzPts val="2000"/>
              <a:buNone/>
              <a:defRPr sz="2000" i="0">
                <a:solidFill>
                  <a:srgbClr val="0070C0"/>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93" name="Google Shape;93;p16"/>
          <p:cNvPicPr preferRelativeResize="0"/>
          <p:nvPr/>
        </p:nvPicPr>
        <p:blipFill>
          <a:blip r:embed="rId3">
            <a:alphaModFix/>
          </a:blip>
          <a:stretch>
            <a:fillRect/>
          </a:stretch>
        </p:blipFill>
        <p:spPr>
          <a:xfrm>
            <a:off x="269800" y="331269"/>
            <a:ext cx="2173450" cy="390461"/>
          </a:xfrm>
          <a:prstGeom prst="rect">
            <a:avLst/>
          </a:prstGeom>
          <a:noFill/>
          <a:ln>
            <a:noFill/>
          </a:ln>
        </p:spPr>
      </p:pic>
      <p:sp>
        <p:nvSpPr>
          <p:cNvPr id="94" name="Google Shape;94;p16"/>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873192574"/>
      </p:ext>
    </p:extLst>
  </p:cSld>
  <p:clrMapOvr>
    <a:masterClrMapping/>
  </p:clrMapOvr>
  <p:transition>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5"/>
        <p:cNvGrpSpPr/>
        <p:nvPr/>
      </p:nvGrpSpPr>
      <p:grpSpPr>
        <a:xfrm>
          <a:off x="0" y="0"/>
          <a:ext cx="0" cy="0"/>
          <a:chOff x="0" y="0"/>
          <a:chExt cx="0" cy="0"/>
        </a:xfrm>
      </p:grpSpPr>
      <p:sp>
        <p:nvSpPr>
          <p:cNvPr id="96" name="Google Shape;96;p17"/>
          <p:cNvSpPr/>
          <p:nvPr/>
        </p:nvSpPr>
        <p:spPr>
          <a:xfrm>
            <a:off x="0" y="0"/>
            <a:ext cx="12192000" cy="4473526"/>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7" name="Google Shape;97;p17"/>
          <p:cNvSpPr txBox="1">
            <a:spLocks noGrp="1"/>
          </p:cNvSpPr>
          <p:nvPr>
            <p:ph type="title"/>
          </p:nvPr>
        </p:nvSpPr>
        <p:spPr>
          <a:xfrm>
            <a:off x="111714" y="682797"/>
            <a:ext cx="11547720" cy="338276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None/>
              <a:defRPr sz="4400" i="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7"/>
          <p:cNvSpPr txBox="1">
            <a:spLocks noGrp="1"/>
          </p:cNvSpPr>
          <p:nvPr>
            <p:ph type="body" idx="1"/>
          </p:nvPr>
        </p:nvSpPr>
        <p:spPr>
          <a:xfrm>
            <a:off x="111713" y="4748360"/>
            <a:ext cx="11547721"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Font typeface="Helvetica Neue Light"/>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1800"/>
              <a:buNone/>
              <a:defRPr sz="1800"/>
            </a:lvl3pPr>
            <a:lvl4pPr marL="1828800" lvl="3" indent="-228600" algn="l">
              <a:lnSpc>
                <a:spcPct val="90000"/>
              </a:lnSpc>
              <a:spcBef>
                <a:spcPts val="500"/>
              </a:spcBef>
              <a:spcAft>
                <a:spcPts val="0"/>
              </a:spcAft>
              <a:buSzPts val="1600"/>
              <a:buNone/>
              <a:defRPr sz="1600"/>
            </a:lvl4pPr>
            <a:lvl5pPr marL="2286000" lvl="4" indent="-228600" algn="l">
              <a:lnSpc>
                <a:spcPct val="90000"/>
              </a:lnSpc>
              <a:spcBef>
                <a:spcPts val="500"/>
              </a:spcBef>
              <a:spcAft>
                <a:spcPts val="0"/>
              </a:spcAft>
              <a:buSzPts val="1600"/>
              <a:buNone/>
              <a:defRPr sz="1600"/>
            </a:lvl5pPr>
            <a:lvl6pPr marL="2743200" lvl="5" indent="-228600" algn="l">
              <a:lnSpc>
                <a:spcPct val="90000"/>
              </a:lnSpc>
              <a:spcBef>
                <a:spcPts val="500"/>
              </a:spcBef>
              <a:spcAft>
                <a:spcPts val="0"/>
              </a:spcAft>
              <a:buSzPts val="1600"/>
              <a:buNone/>
              <a:defRPr sz="1600"/>
            </a:lvl6pPr>
            <a:lvl7pPr marL="3200400" lvl="6" indent="-228600" algn="l">
              <a:lnSpc>
                <a:spcPct val="90000"/>
              </a:lnSpc>
              <a:spcBef>
                <a:spcPts val="500"/>
              </a:spcBef>
              <a:spcAft>
                <a:spcPts val="0"/>
              </a:spcAft>
              <a:buSzPts val="1600"/>
              <a:buNone/>
              <a:defRPr sz="1600"/>
            </a:lvl7pPr>
            <a:lvl8pPr marL="3657600" lvl="7" indent="-228600" algn="l">
              <a:lnSpc>
                <a:spcPct val="90000"/>
              </a:lnSpc>
              <a:spcBef>
                <a:spcPts val="500"/>
              </a:spcBef>
              <a:spcAft>
                <a:spcPts val="0"/>
              </a:spcAft>
              <a:buSzPts val="1600"/>
              <a:buNone/>
              <a:defRPr sz="1600"/>
            </a:lvl8pPr>
            <a:lvl9pPr marL="4114800" lvl="8" indent="-228600" algn="l">
              <a:lnSpc>
                <a:spcPct val="90000"/>
              </a:lnSpc>
              <a:spcBef>
                <a:spcPts val="500"/>
              </a:spcBef>
              <a:spcAft>
                <a:spcPts val="0"/>
              </a:spcAft>
              <a:buSzPts val="1600"/>
              <a:buNone/>
              <a:defRPr sz="1600"/>
            </a:lvl9pPr>
          </a:lstStyle>
          <a:p>
            <a:endParaRPr/>
          </a:p>
        </p:txBody>
      </p:sp>
      <p:sp>
        <p:nvSpPr>
          <p:cNvPr id="99" name="Google Shape;99;p17"/>
          <p:cNvSpPr txBox="1"/>
          <p:nvPr/>
        </p:nvSpPr>
        <p:spPr>
          <a:xfrm>
            <a:off x="11521440" y="6585851"/>
            <a:ext cx="53457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fld id="{00000000-1234-1234-1234-123412341234}" type="slidenum">
              <a:rPr lang="en-US" sz="1400" b="0" i="0" u="none" strike="noStrike" cap="none">
                <a:solidFill>
                  <a:schemeClr val="lt1"/>
                </a:solidFill>
                <a:latin typeface="Arial" panose="020B0604020202020204" pitchFamily="34" charset="0"/>
                <a:ea typeface="Helvetica Neue"/>
                <a:cs typeface="Arial" panose="020B0604020202020204" pitchFamily="34" charset="0"/>
                <a:sym typeface="Helvetica Neue"/>
              </a:rPr>
              <a:t>‹#›</a:t>
            </a:fld>
            <a:endParaRPr sz="14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p:txBody>
      </p:sp>
      <p:pic>
        <p:nvPicPr>
          <p:cNvPr id="100" name="Google Shape;100;p17"/>
          <p:cNvPicPr preferRelativeResize="0"/>
          <p:nvPr/>
        </p:nvPicPr>
        <p:blipFill rotWithShape="1">
          <a:blip r:embed="rId2">
            <a:alphaModFix/>
          </a:blip>
          <a:srcRect b="24664"/>
          <a:stretch/>
        </p:blipFill>
        <p:spPr>
          <a:xfrm>
            <a:off x="10320600" y="163347"/>
            <a:ext cx="1735400" cy="389425"/>
          </a:xfrm>
          <a:prstGeom prst="rect">
            <a:avLst/>
          </a:prstGeom>
          <a:noFill/>
          <a:ln>
            <a:noFill/>
          </a:ln>
        </p:spPr>
      </p:pic>
      <p:sp>
        <p:nvSpPr>
          <p:cNvPr id="101" name="Google Shape;101;p17"/>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71843091"/>
      </p:ext>
    </p:extLst>
  </p:cSld>
  <p:clrMapOvr>
    <a:masterClrMapping/>
  </p:clrMapOvr>
  <p:transition>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02"/>
        <p:cNvGrpSpPr/>
        <p:nvPr/>
      </p:nvGrpSpPr>
      <p:grpSpPr>
        <a:xfrm>
          <a:off x="0" y="0"/>
          <a:ext cx="0" cy="0"/>
          <a:chOff x="0" y="0"/>
          <a:chExt cx="0" cy="0"/>
        </a:xfrm>
      </p:grpSpPr>
      <p:sp>
        <p:nvSpPr>
          <p:cNvPr id="103" name="Google Shape;103;p18"/>
          <p:cNvSpPr/>
          <p:nvPr/>
        </p:nvSpPr>
        <p:spPr>
          <a:xfrm>
            <a:off x="0" y="0"/>
            <a:ext cx="12192000" cy="4473526"/>
          </a:xfrm>
          <a:prstGeom prst="rect">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3"/>
              </a:solidFill>
              <a:latin typeface="Arial"/>
              <a:ea typeface="Arial"/>
              <a:cs typeface="Arial"/>
              <a:sym typeface="Arial"/>
            </a:endParaRPr>
          </a:p>
        </p:txBody>
      </p:sp>
      <p:sp>
        <p:nvSpPr>
          <p:cNvPr id="104" name="Google Shape;104;p18"/>
          <p:cNvSpPr txBox="1">
            <a:spLocks noGrp="1"/>
          </p:cNvSpPr>
          <p:nvPr>
            <p:ph type="title"/>
          </p:nvPr>
        </p:nvSpPr>
        <p:spPr>
          <a:xfrm>
            <a:off x="111714" y="682797"/>
            <a:ext cx="11547720" cy="338276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None/>
              <a:defRPr sz="4400" i="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8"/>
          <p:cNvSpPr txBox="1">
            <a:spLocks noGrp="1"/>
          </p:cNvSpPr>
          <p:nvPr>
            <p:ph type="body" idx="1"/>
          </p:nvPr>
        </p:nvSpPr>
        <p:spPr>
          <a:xfrm>
            <a:off x="111713" y="4748360"/>
            <a:ext cx="11547721"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Font typeface="Helvetica Neue Light"/>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1800"/>
              <a:buNone/>
              <a:defRPr sz="1800"/>
            </a:lvl3pPr>
            <a:lvl4pPr marL="1828800" lvl="3" indent="-228600" algn="l">
              <a:lnSpc>
                <a:spcPct val="90000"/>
              </a:lnSpc>
              <a:spcBef>
                <a:spcPts val="500"/>
              </a:spcBef>
              <a:spcAft>
                <a:spcPts val="0"/>
              </a:spcAft>
              <a:buSzPts val="1600"/>
              <a:buNone/>
              <a:defRPr sz="1600"/>
            </a:lvl4pPr>
            <a:lvl5pPr marL="2286000" lvl="4" indent="-228600" algn="l">
              <a:lnSpc>
                <a:spcPct val="90000"/>
              </a:lnSpc>
              <a:spcBef>
                <a:spcPts val="500"/>
              </a:spcBef>
              <a:spcAft>
                <a:spcPts val="0"/>
              </a:spcAft>
              <a:buSzPts val="1600"/>
              <a:buNone/>
              <a:defRPr sz="1600"/>
            </a:lvl5pPr>
            <a:lvl6pPr marL="2743200" lvl="5" indent="-228600" algn="l">
              <a:lnSpc>
                <a:spcPct val="90000"/>
              </a:lnSpc>
              <a:spcBef>
                <a:spcPts val="500"/>
              </a:spcBef>
              <a:spcAft>
                <a:spcPts val="0"/>
              </a:spcAft>
              <a:buSzPts val="1600"/>
              <a:buNone/>
              <a:defRPr sz="1600"/>
            </a:lvl6pPr>
            <a:lvl7pPr marL="3200400" lvl="6" indent="-228600" algn="l">
              <a:lnSpc>
                <a:spcPct val="90000"/>
              </a:lnSpc>
              <a:spcBef>
                <a:spcPts val="500"/>
              </a:spcBef>
              <a:spcAft>
                <a:spcPts val="0"/>
              </a:spcAft>
              <a:buSzPts val="1600"/>
              <a:buNone/>
              <a:defRPr sz="1600"/>
            </a:lvl7pPr>
            <a:lvl8pPr marL="3657600" lvl="7" indent="-228600" algn="l">
              <a:lnSpc>
                <a:spcPct val="90000"/>
              </a:lnSpc>
              <a:spcBef>
                <a:spcPts val="500"/>
              </a:spcBef>
              <a:spcAft>
                <a:spcPts val="0"/>
              </a:spcAft>
              <a:buSzPts val="1600"/>
              <a:buNone/>
              <a:defRPr sz="1600"/>
            </a:lvl8pPr>
            <a:lvl9pPr marL="4114800" lvl="8" indent="-228600" algn="l">
              <a:lnSpc>
                <a:spcPct val="90000"/>
              </a:lnSpc>
              <a:spcBef>
                <a:spcPts val="500"/>
              </a:spcBef>
              <a:spcAft>
                <a:spcPts val="0"/>
              </a:spcAft>
              <a:buSzPts val="1600"/>
              <a:buNone/>
              <a:defRPr sz="1600"/>
            </a:lvl9pPr>
          </a:lstStyle>
          <a:p>
            <a:endParaRPr/>
          </a:p>
        </p:txBody>
      </p:sp>
      <p:sp>
        <p:nvSpPr>
          <p:cNvPr id="106" name="Google Shape;106;p18"/>
          <p:cNvSpPr txBox="1"/>
          <p:nvPr/>
        </p:nvSpPr>
        <p:spPr>
          <a:xfrm>
            <a:off x="11521440" y="6585851"/>
            <a:ext cx="53457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fld id="{00000000-1234-1234-1234-123412341234}" type="slidenum">
              <a:rPr lang="en-US" sz="1400" b="0" i="0" u="none" strike="noStrike" cap="none">
                <a:solidFill>
                  <a:schemeClr val="lt1"/>
                </a:solidFill>
                <a:latin typeface="Arial" panose="020B0604020202020204" pitchFamily="34" charset="0"/>
                <a:ea typeface="Helvetica Neue"/>
                <a:cs typeface="Arial" panose="020B0604020202020204" pitchFamily="34" charset="0"/>
                <a:sym typeface="Helvetica Neue"/>
              </a:rPr>
              <a:t>‹#›</a:t>
            </a:fld>
            <a:endParaRPr sz="14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p:txBody>
      </p:sp>
      <p:pic>
        <p:nvPicPr>
          <p:cNvPr id="107" name="Google Shape;107;p18"/>
          <p:cNvPicPr preferRelativeResize="0"/>
          <p:nvPr/>
        </p:nvPicPr>
        <p:blipFill rotWithShape="1">
          <a:blip r:embed="rId2">
            <a:alphaModFix/>
          </a:blip>
          <a:srcRect b="24664"/>
          <a:stretch/>
        </p:blipFill>
        <p:spPr>
          <a:xfrm>
            <a:off x="10320600" y="163347"/>
            <a:ext cx="1735400" cy="389425"/>
          </a:xfrm>
          <a:prstGeom prst="rect">
            <a:avLst/>
          </a:prstGeom>
          <a:noFill/>
          <a:ln>
            <a:noFill/>
          </a:ln>
        </p:spPr>
      </p:pic>
      <p:sp>
        <p:nvSpPr>
          <p:cNvPr id="108" name="Google Shape;108;p18"/>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34650929"/>
      </p:ext>
    </p:extLst>
  </p:cSld>
  <p:clrMapOvr>
    <a:masterClrMapping/>
  </p:clrMapOvr>
  <p:transition>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09"/>
        <p:cNvGrpSpPr/>
        <p:nvPr/>
      </p:nvGrpSpPr>
      <p:grpSpPr>
        <a:xfrm>
          <a:off x="0" y="0"/>
          <a:ext cx="0" cy="0"/>
          <a:chOff x="0" y="0"/>
          <a:chExt cx="0" cy="0"/>
        </a:xfrm>
      </p:grpSpPr>
      <p:sp>
        <p:nvSpPr>
          <p:cNvPr id="110" name="Google Shape;110;p19"/>
          <p:cNvSpPr/>
          <p:nvPr/>
        </p:nvSpPr>
        <p:spPr>
          <a:xfrm>
            <a:off x="0" y="0"/>
            <a:ext cx="12192000" cy="4473526"/>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1" name="Google Shape;111;p19"/>
          <p:cNvSpPr txBox="1">
            <a:spLocks noGrp="1"/>
          </p:cNvSpPr>
          <p:nvPr>
            <p:ph type="title"/>
          </p:nvPr>
        </p:nvSpPr>
        <p:spPr>
          <a:xfrm>
            <a:off x="111714" y="682797"/>
            <a:ext cx="11547720" cy="338276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None/>
              <a:defRPr sz="4400" i="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9"/>
          <p:cNvSpPr txBox="1">
            <a:spLocks noGrp="1"/>
          </p:cNvSpPr>
          <p:nvPr>
            <p:ph type="body" idx="1"/>
          </p:nvPr>
        </p:nvSpPr>
        <p:spPr>
          <a:xfrm>
            <a:off x="111713" y="4748360"/>
            <a:ext cx="11547721"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Font typeface="Helvetica Neue Light"/>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1800"/>
              <a:buNone/>
              <a:defRPr sz="1800"/>
            </a:lvl3pPr>
            <a:lvl4pPr marL="1828800" lvl="3" indent="-228600" algn="l">
              <a:lnSpc>
                <a:spcPct val="90000"/>
              </a:lnSpc>
              <a:spcBef>
                <a:spcPts val="500"/>
              </a:spcBef>
              <a:spcAft>
                <a:spcPts val="0"/>
              </a:spcAft>
              <a:buSzPts val="1600"/>
              <a:buNone/>
              <a:defRPr sz="1600"/>
            </a:lvl4pPr>
            <a:lvl5pPr marL="2286000" lvl="4" indent="-228600" algn="l">
              <a:lnSpc>
                <a:spcPct val="90000"/>
              </a:lnSpc>
              <a:spcBef>
                <a:spcPts val="500"/>
              </a:spcBef>
              <a:spcAft>
                <a:spcPts val="0"/>
              </a:spcAft>
              <a:buSzPts val="1600"/>
              <a:buNone/>
              <a:defRPr sz="1600"/>
            </a:lvl5pPr>
            <a:lvl6pPr marL="2743200" lvl="5" indent="-228600" algn="l">
              <a:lnSpc>
                <a:spcPct val="90000"/>
              </a:lnSpc>
              <a:spcBef>
                <a:spcPts val="500"/>
              </a:spcBef>
              <a:spcAft>
                <a:spcPts val="0"/>
              </a:spcAft>
              <a:buSzPts val="1600"/>
              <a:buNone/>
              <a:defRPr sz="1600"/>
            </a:lvl6pPr>
            <a:lvl7pPr marL="3200400" lvl="6" indent="-228600" algn="l">
              <a:lnSpc>
                <a:spcPct val="90000"/>
              </a:lnSpc>
              <a:spcBef>
                <a:spcPts val="500"/>
              </a:spcBef>
              <a:spcAft>
                <a:spcPts val="0"/>
              </a:spcAft>
              <a:buSzPts val="1600"/>
              <a:buNone/>
              <a:defRPr sz="1600"/>
            </a:lvl7pPr>
            <a:lvl8pPr marL="3657600" lvl="7" indent="-228600" algn="l">
              <a:lnSpc>
                <a:spcPct val="90000"/>
              </a:lnSpc>
              <a:spcBef>
                <a:spcPts val="500"/>
              </a:spcBef>
              <a:spcAft>
                <a:spcPts val="0"/>
              </a:spcAft>
              <a:buSzPts val="1600"/>
              <a:buNone/>
              <a:defRPr sz="1600"/>
            </a:lvl8pPr>
            <a:lvl9pPr marL="4114800" lvl="8" indent="-228600" algn="l">
              <a:lnSpc>
                <a:spcPct val="90000"/>
              </a:lnSpc>
              <a:spcBef>
                <a:spcPts val="500"/>
              </a:spcBef>
              <a:spcAft>
                <a:spcPts val="0"/>
              </a:spcAft>
              <a:buSzPts val="1600"/>
              <a:buNone/>
              <a:defRPr sz="1600"/>
            </a:lvl9pPr>
          </a:lstStyle>
          <a:p>
            <a:endParaRPr/>
          </a:p>
        </p:txBody>
      </p:sp>
      <p:pic>
        <p:nvPicPr>
          <p:cNvPr id="113" name="Google Shape;113;p19"/>
          <p:cNvPicPr preferRelativeResize="0"/>
          <p:nvPr/>
        </p:nvPicPr>
        <p:blipFill rotWithShape="1">
          <a:blip r:embed="rId2">
            <a:alphaModFix/>
          </a:blip>
          <a:srcRect b="24664"/>
          <a:stretch/>
        </p:blipFill>
        <p:spPr>
          <a:xfrm>
            <a:off x="10320600" y="163347"/>
            <a:ext cx="1735400" cy="389425"/>
          </a:xfrm>
          <a:prstGeom prst="rect">
            <a:avLst/>
          </a:prstGeom>
          <a:noFill/>
          <a:ln>
            <a:noFill/>
          </a:ln>
        </p:spPr>
      </p:pic>
      <p:sp>
        <p:nvSpPr>
          <p:cNvPr id="114" name="Google Shape;114;p19"/>
          <p:cNvSpPr txBox="1"/>
          <p:nvPr/>
        </p:nvSpPr>
        <p:spPr>
          <a:xfrm>
            <a:off x="11521440" y="6585851"/>
            <a:ext cx="53457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fld id="{00000000-1234-1234-1234-123412341234}" type="slidenum">
              <a:rPr lang="en-US" sz="1400" b="0" i="0" u="none" strike="noStrike" cap="none">
                <a:solidFill>
                  <a:schemeClr val="lt1"/>
                </a:solidFill>
                <a:latin typeface="Arial" panose="020B0604020202020204" pitchFamily="34" charset="0"/>
                <a:ea typeface="Helvetica Neue"/>
                <a:cs typeface="Arial" panose="020B0604020202020204" pitchFamily="34" charset="0"/>
                <a:sym typeface="Helvetica Neue"/>
              </a:rPr>
              <a:t>‹#›</a:t>
            </a:fld>
            <a:endParaRPr sz="14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115" name="Google Shape;115;p19"/>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241495"/>
      </p:ext>
    </p:extLst>
  </p:cSld>
  <p:clrMapOvr>
    <a:masterClrMapping/>
  </p:clrMapOvr>
  <p:transition>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211016" y="517451"/>
            <a:ext cx="11830928" cy="87380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20"/>
          <p:cNvSpPr txBox="1">
            <a:spLocks noGrp="1"/>
          </p:cNvSpPr>
          <p:nvPr>
            <p:ph type="body" idx="1"/>
          </p:nvPr>
        </p:nvSpPr>
        <p:spPr>
          <a:xfrm>
            <a:off x="200575" y="1391259"/>
            <a:ext cx="5819225" cy="47857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rgbClr val="0070C0"/>
              </a:buClr>
              <a:buSzPts val="1800"/>
              <a:buChar char="o"/>
              <a:defRPr/>
            </a:lvl3pPr>
            <a:lvl4pPr marL="1828800" lvl="3" indent="-342900" algn="l">
              <a:lnSpc>
                <a:spcPct val="90000"/>
              </a:lnSpc>
              <a:spcBef>
                <a:spcPts val="500"/>
              </a:spcBef>
              <a:spcAft>
                <a:spcPts val="0"/>
              </a:spcAft>
              <a:buClr>
                <a:srgbClr val="0070C0"/>
              </a:buClr>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19" name="Google Shape;119;p20"/>
          <p:cNvSpPr txBox="1">
            <a:spLocks noGrp="1"/>
          </p:cNvSpPr>
          <p:nvPr>
            <p:ph type="body" idx="2"/>
          </p:nvPr>
        </p:nvSpPr>
        <p:spPr>
          <a:xfrm>
            <a:off x="6119446" y="1391259"/>
            <a:ext cx="5922498" cy="47857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rgbClr val="0070C0"/>
              </a:buClr>
              <a:buSzPts val="1800"/>
              <a:buChar char="o"/>
              <a:defRPr/>
            </a:lvl3pPr>
            <a:lvl4pPr marL="1828800" lvl="3" indent="-342900" algn="l">
              <a:lnSpc>
                <a:spcPct val="90000"/>
              </a:lnSpc>
              <a:spcBef>
                <a:spcPts val="500"/>
              </a:spcBef>
              <a:spcAft>
                <a:spcPts val="0"/>
              </a:spcAft>
              <a:buClr>
                <a:srgbClr val="0070C0"/>
              </a:buClr>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20" name="Google Shape;120;p20"/>
          <p:cNvSpPr/>
          <p:nvPr/>
        </p:nvSpPr>
        <p:spPr>
          <a:xfrm>
            <a:off x="-40950" y="6510600"/>
            <a:ext cx="12273600" cy="389100"/>
          </a:xfrm>
          <a:prstGeom prst="rect">
            <a:avLst/>
          </a:prstGeom>
          <a:solidFill>
            <a:srgbClr val="1F4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 name="Google Shape;121;p20"/>
          <p:cNvPicPr preferRelativeResize="0"/>
          <p:nvPr/>
        </p:nvPicPr>
        <p:blipFill rotWithShape="1">
          <a:blip r:embed="rId2">
            <a:alphaModFix/>
          </a:blip>
          <a:srcRect b="25473"/>
          <a:stretch/>
        </p:blipFill>
        <p:spPr>
          <a:xfrm>
            <a:off x="211025" y="6580847"/>
            <a:ext cx="1119825" cy="248600"/>
          </a:xfrm>
          <a:prstGeom prst="rect">
            <a:avLst/>
          </a:prstGeom>
          <a:noFill/>
          <a:ln>
            <a:noFill/>
          </a:ln>
        </p:spPr>
      </p:pic>
      <p:sp>
        <p:nvSpPr>
          <p:cNvPr id="122" name="Google Shape;122;p20"/>
          <p:cNvSpPr txBox="1">
            <a:spLocks noGrp="1"/>
          </p:cNvSpPr>
          <p:nvPr>
            <p:ph type="sldNum" idx="12"/>
          </p:nvPr>
        </p:nvSpPr>
        <p:spPr>
          <a:xfrm>
            <a:off x="11409050" y="6510604"/>
            <a:ext cx="731700" cy="347400"/>
          </a:xfrm>
          <a:prstGeom prst="rect">
            <a:avLst/>
          </a:prstGeom>
        </p:spPr>
        <p:txBody>
          <a:bodyPr spcFirstLastPara="1" wrap="square" lIns="91425" tIns="91425" rIns="91425" bIns="91425" anchor="t" anchorCtr="0">
            <a:noAutofit/>
          </a:bodyPr>
          <a:lstStyle>
            <a:lvl1pPr lvl="0" algn="r" rtl="0">
              <a:buNone/>
              <a:defRPr>
                <a:solidFill>
                  <a:srgbClr val="FFFFFF"/>
                </a:solidFill>
              </a:defRPr>
            </a:lvl1pPr>
            <a:lvl2pPr lvl="1" algn="r" rtl="0">
              <a:buNone/>
              <a:defRPr>
                <a:solidFill>
                  <a:srgbClr val="FFFFFF"/>
                </a:solidFill>
              </a:defRPr>
            </a:lvl2pPr>
            <a:lvl3pPr lvl="2" algn="r" rtl="0">
              <a:buNone/>
              <a:defRPr>
                <a:solidFill>
                  <a:srgbClr val="FFFFFF"/>
                </a:solidFill>
              </a:defRPr>
            </a:lvl3pPr>
            <a:lvl4pPr lvl="3" algn="r" rtl="0">
              <a:buNone/>
              <a:defRPr>
                <a:solidFill>
                  <a:srgbClr val="FFFFFF"/>
                </a:solidFill>
              </a:defRPr>
            </a:lvl4pPr>
            <a:lvl5pPr lvl="4" algn="r" rtl="0">
              <a:buNone/>
              <a:defRPr>
                <a:solidFill>
                  <a:srgbClr val="FFFFFF"/>
                </a:solidFill>
              </a:defRPr>
            </a:lvl5pPr>
            <a:lvl6pPr lvl="5" algn="r" rtl="0">
              <a:buNone/>
              <a:defRPr>
                <a:solidFill>
                  <a:srgbClr val="FFFFFF"/>
                </a:solidFill>
              </a:defRPr>
            </a:lvl6pPr>
            <a:lvl7pPr lvl="6" algn="r" rtl="0">
              <a:buNone/>
              <a:defRPr>
                <a:solidFill>
                  <a:srgbClr val="FFFFFF"/>
                </a:solidFill>
              </a:defRPr>
            </a:lvl7pPr>
            <a:lvl8pPr lvl="7" algn="r" rtl="0">
              <a:buNone/>
              <a:defRPr>
                <a:solidFill>
                  <a:srgbClr val="FFFFFF"/>
                </a:solidFill>
              </a:defRPr>
            </a:lvl8pPr>
            <a:lvl9pPr lvl="8" algn="r" rtl="0">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48610696"/>
      </p:ext>
    </p:extLst>
  </p:cSld>
  <p:clrMapOvr>
    <a:masterClrMapping/>
  </p:clrMapOvr>
  <p:transition>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211016" y="517451"/>
            <a:ext cx="11830928" cy="87380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21"/>
          <p:cNvSpPr/>
          <p:nvPr/>
        </p:nvSpPr>
        <p:spPr>
          <a:xfrm>
            <a:off x="-40950" y="6510600"/>
            <a:ext cx="12273600" cy="389100"/>
          </a:xfrm>
          <a:prstGeom prst="rect">
            <a:avLst/>
          </a:prstGeom>
          <a:solidFill>
            <a:srgbClr val="1F4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 name="Google Shape;126;p21"/>
          <p:cNvPicPr preferRelativeResize="0"/>
          <p:nvPr/>
        </p:nvPicPr>
        <p:blipFill rotWithShape="1">
          <a:blip r:embed="rId2">
            <a:alphaModFix/>
          </a:blip>
          <a:srcRect b="25473"/>
          <a:stretch/>
        </p:blipFill>
        <p:spPr>
          <a:xfrm>
            <a:off x="211025" y="6580847"/>
            <a:ext cx="1119825" cy="248600"/>
          </a:xfrm>
          <a:prstGeom prst="rect">
            <a:avLst/>
          </a:prstGeom>
          <a:noFill/>
          <a:ln>
            <a:noFill/>
          </a:ln>
        </p:spPr>
      </p:pic>
      <p:sp>
        <p:nvSpPr>
          <p:cNvPr id="127" name="Google Shape;127;p21"/>
          <p:cNvSpPr txBox="1">
            <a:spLocks noGrp="1"/>
          </p:cNvSpPr>
          <p:nvPr>
            <p:ph type="sldNum" idx="12"/>
          </p:nvPr>
        </p:nvSpPr>
        <p:spPr>
          <a:xfrm>
            <a:off x="11409050" y="6510604"/>
            <a:ext cx="731700" cy="347400"/>
          </a:xfrm>
          <a:prstGeom prst="rect">
            <a:avLst/>
          </a:prstGeom>
        </p:spPr>
        <p:txBody>
          <a:bodyPr spcFirstLastPara="1" wrap="square" lIns="91425" tIns="91425" rIns="91425" bIns="91425" anchor="t" anchorCtr="0">
            <a:noAutofit/>
          </a:bodyPr>
          <a:lstStyle>
            <a:lvl1pPr lvl="0" algn="r" rtl="0">
              <a:buNone/>
              <a:defRPr>
                <a:solidFill>
                  <a:srgbClr val="FFFFFF"/>
                </a:solidFill>
              </a:defRPr>
            </a:lvl1pPr>
            <a:lvl2pPr lvl="1" algn="r" rtl="0">
              <a:buNone/>
              <a:defRPr>
                <a:solidFill>
                  <a:srgbClr val="FFFFFF"/>
                </a:solidFill>
              </a:defRPr>
            </a:lvl2pPr>
            <a:lvl3pPr lvl="2" algn="r" rtl="0">
              <a:buNone/>
              <a:defRPr>
                <a:solidFill>
                  <a:srgbClr val="FFFFFF"/>
                </a:solidFill>
              </a:defRPr>
            </a:lvl3pPr>
            <a:lvl4pPr lvl="3" algn="r" rtl="0">
              <a:buNone/>
              <a:defRPr>
                <a:solidFill>
                  <a:srgbClr val="FFFFFF"/>
                </a:solidFill>
              </a:defRPr>
            </a:lvl4pPr>
            <a:lvl5pPr lvl="4" algn="r" rtl="0">
              <a:buNone/>
              <a:defRPr>
                <a:solidFill>
                  <a:srgbClr val="FFFFFF"/>
                </a:solidFill>
              </a:defRPr>
            </a:lvl5pPr>
            <a:lvl6pPr lvl="5" algn="r" rtl="0">
              <a:buNone/>
              <a:defRPr>
                <a:solidFill>
                  <a:srgbClr val="FFFFFF"/>
                </a:solidFill>
              </a:defRPr>
            </a:lvl6pPr>
            <a:lvl7pPr lvl="6" algn="r" rtl="0">
              <a:buNone/>
              <a:defRPr>
                <a:solidFill>
                  <a:srgbClr val="FFFFFF"/>
                </a:solidFill>
              </a:defRPr>
            </a:lvl7pPr>
            <a:lvl8pPr lvl="7" algn="r" rtl="0">
              <a:buNone/>
              <a:defRPr>
                <a:solidFill>
                  <a:srgbClr val="FFFFFF"/>
                </a:solidFill>
              </a:defRPr>
            </a:lvl8pPr>
            <a:lvl9pPr lvl="8" algn="r" rtl="0">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35065608"/>
      </p:ext>
    </p:extLst>
  </p:cSld>
  <p:clrMapOvr>
    <a:masterClrMapping/>
  </p:clrMapOvr>
  <p:transition>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236470" y="703382"/>
            <a:ext cx="4476603" cy="136456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400"/>
              <a:buFont typeface="Helvetica Neue Light"/>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2"/>
          <p:cNvSpPr txBox="1">
            <a:spLocks noGrp="1"/>
          </p:cNvSpPr>
          <p:nvPr>
            <p:ph type="body" idx="1"/>
          </p:nvPr>
        </p:nvSpPr>
        <p:spPr>
          <a:xfrm>
            <a:off x="5183188" y="815927"/>
            <a:ext cx="6802486" cy="5045124"/>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SzPts val="2000"/>
              <a:buFont typeface="Helvetica Neue Light"/>
              <a:buChar char="•"/>
              <a:defRPr sz="2000"/>
            </a:lvl1pPr>
            <a:lvl2pPr marL="914400" lvl="1" indent="-355600" algn="l">
              <a:lnSpc>
                <a:spcPct val="90000"/>
              </a:lnSpc>
              <a:spcBef>
                <a:spcPts val="500"/>
              </a:spcBef>
              <a:spcAft>
                <a:spcPts val="0"/>
              </a:spcAft>
              <a:buSzPts val="2000"/>
              <a:buChar char="•"/>
              <a:defRPr sz="2000"/>
            </a:lvl2pPr>
            <a:lvl3pPr marL="1371600" lvl="2" indent="-355600" algn="l">
              <a:lnSpc>
                <a:spcPct val="90000"/>
              </a:lnSpc>
              <a:spcBef>
                <a:spcPts val="500"/>
              </a:spcBef>
              <a:spcAft>
                <a:spcPts val="0"/>
              </a:spcAft>
              <a:buClr>
                <a:srgbClr val="0070C0"/>
              </a:buClr>
              <a:buSzPts val="2000"/>
              <a:buChar char="o"/>
              <a:defRPr sz="2000"/>
            </a:lvl3pPr>
            <a:lvl4pPr marL="1828800" lvl="3" indent="-355600" algn="l">
              <a:lnSpc>
                <a:spcPct val="90000"/>
              </a:lnSpc>
              <a:spcBef>
                <a:spcPts val="500"/>
              </a:spcBef>
              <a:spcAft>
                <a:spcPts val="0"/>
              </a:spcAft>
              <a:buClr>
                <a:srgbClr val="0070C0"/>
              </a:buClr>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SzPts val="2000"/>
              <a:buChar char="•"/>
              <a:defRPr sz="2000"/>
            </a:lvl6pPr>
            <a:lvl7pPr marL="3200400" lvl="6" indent="-355600" algn="l">
              <a:lnSpc>
                <a:spcPct val="90000"/>
              </a:lnSpc>
              <a:spcBef>
                <a:spcPts val="500"/>
              </a:spcBef>
              <a:spcAft>
                <a:spcPts val="0"/>
              </a:spcAft>
              <a:buSzPts val="2000"/>
              <a:buChar char="•"/>
              <a:defRPr sz="2000"/>
            </a:lvl7pPr>
            <a:lvl8pPr marL="3657600" lvl="7" indent="-355600" algn="l">
              <a:lnSpc>
                <a:spcPct val="90000"/>
              </a:lnSpc>
              <a:spcBef>
                <a:spcPts val="500"/>
              </a:spcBef>
              <a:spcAft>
                <a:spcPts val="0"/>
              </a:spcAft>
              <a:buSzPts val="2000"/>
              <a:buChar char="•"/>
              <a:defRPr sz="2000"/>
            </a:lvl8pPr>
            <a:lvl9pPr marL="4114800" lvl="8" indent="-355600" algn="l">
              <a:lnSpc>
                <a:spcPct val="90000"/>
              </a:lnSpc>
              <a:spcBef>
                <a:spcPts val="500"/>
              </a:spcBef>
              <a:spcAft>
                <a:spcPts val="0"/>
              </a:spcAft>
              <a:buSzPts val="2000"/>
              <a:buChar char="•"/>
              <a:defRPr sz="2000"/>
            </a:lvl9pPr>
          </a:lstStyle>
          <a:p>
            <a:endParaRPr/>
          </a:p>
        </p:txBody>
      </p:sp>
      <p:sp>
        <p:nvSpPr>
          <p:cNvPr id="131" name="Google Shape;131;p22"/>
          <p:cNvSpPr txBox="1">
            <a:spLocks noGrp="1"/>
          </p:cNvSpPr>
          <p:nvPr>
            <p:ph type="body" idx="2"/>
          </p:nvPr>
        </p:nvSpPr>
        <p:spPr>
          <a:xfrm>
            <a:off x="236470" y="2067950"/>
            <a:ext cx="4476603" cy="38010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Font typeface="Helvetica Neue Light"/>
              <a:buNone/>
              <a:defRPr sz="20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2" name="Google Shape;132;p22"/>
          <p:cNvSpPr/>
          <p:nvPr/>
        </p:nvSpPr>
        <p:spPr>
          <a:xfrm>
            <a:off x="-40950" y="6510600"/>
            <a:ext cx="12273600" cy="389100"/>
          </a:xfrm>
          <a:prstGeom prst="rect">
            <a:avLst/>
          </a:prstGeom>
          <a:solidFill>
            <a:srgbClr val="1F4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3" name="Google Shape;133;p22"/>
          <p:cNvPicPr preferRelativeResize="0"/>
          <p:nvPr/>
        </p:nvPicPr>
        <p:blipFill rotWithShape="1">
          <a:blip r:embed="rId2">
            <a:alphaModFix/>
          </a:blip>
          <a:srcRect b="25473"/>
          <a:stretch/>
        </p:blipFill>
        <p:spPr>
          <a:xfrm>
            <a:off x="211025" y="6580847"/>
            <a:ext cx="1119825" cy="248600"/>
          </a:xfrm>
          <a:prstGeom prst="rect">
            <a:avLst/>
          </a:prstGeom>
          <a:noFill/>
          <a:ln>
            <a:noFill/>
          </a:ln>
        </p:spPr>
      </p:pic>
      <p:sp>
        <p:nvSpPr>
          <p:cNvPr id="134" name="Google Shape;134;p22"/>
          <p:cNvSpPr txBox="1">
            <a:spLocks noGrp="1"/>
          </p:cNvSpPr>
          <p:nvPr>
            <p:ph type="sldNum" idx="12"/>
          </p:nvPr>
        </p:nvSpPr>
        <p:spPr>
          <a:xfrm>
            <a:off x="11409050" y="6510604"/>
            <a:ext cx="731700" cy="347400"/>
          </a:xfrm>
          <a:prstGeom prst="rect">
            <a:avLst/>
          </a:prstGeom>
        </p:spPr>
        <p:txBody>
          <a:bodyPr spcFirstLastPara="1" wrap="square" lIns="91425" tIns="91425" rIns="91425" bIns="91425" anchor="t" anchorCtr="0">
            <a:noAutofit/>
          </a:bodyPr>
          <a:lstStyle>
            <a:lvl1pPr lvl="0" algn="r" rtl="0">
              <a:buNone/>
              <a:defRPr>
                <a:solidFill>
                  <a:srgbClr val="FFFFFF"/>
                </a:solidFill>
              </a:defRPr>
            </a:lvl1pPr>
            <a:lvl2pPr lvl="1" algn="r" rtl="0">
              <a:buNone/>
              <a:defRPr>
                <a:solidFill>
                  <a:srgbClr val="FFFFFF"/>
                </a:solidFill>
              </a:defRPr>
            </a:lvl2pPr>
            <a:lvl3pPr lvl="2" algn="r" rtl="0">
              <a:buNone/>
              <a:defRPr>
                <a:solidFill>
                  <a:srgbClr val="FFFFFF"/>
                </a:solidFill>
              </a:defRPr>
            </a:lvl3pPr>
            <a:lvl4pPr lvl="3" algn="r" rtl="0">
              <a:buNone/>
              <a:defRPr>
                <a:solidFill>
                  <a:srgbClr val="FFFFFF"/>
                </a:solidFill>
              </a:defRPr>
            </a:lvl4pPr>
            <a:lvl5pPr lvl="4" algn="r" rtl="0">
              <a:buNone/>
              <a:defRPr>
                <a:solidFill>
                  <a:srgbClr val="FFFFFF"/>
                </a:solidFill>
              </a:defRPr>
            </a:lvl5pPr>
            <a:lvl6pPr lvl="5" algn="r" rtl="0">
              <a:buNone/>
              <a:defRPr>
                <a:solidFill>
                  <a:srgbClr val="FFFFFF"/>
                </a:solidFill>
              </a:defRPr>
            </a:lvl6pPr>
            <a:lvl7pPr lvl="6" algn="r" rtl="0">
              <a:buNone/>
              <a:defRPr>
                <a:solidFill>
                  <a:srgbClr val="FFFFFF"/>
                </a:solidFill>
              </a:defRPr>
            </a:lvl7pPr>
            <a:lvl8pPr lvl="7" algn="r" rtl="0">
              <a:buNone/>
              <a:defRPr>
                <a:solidFill>
                  <a:srgbClr val="FFFFFF"/>
                </a:solidFill>
              </a:defRPr>
            </a:lvl8pPr>
            <a:lvl9pPr lvl="8" algn="r" rtl="0">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45980351"/>
      </p:ext>
    </p:extLst>
  </p:cSld>
  <p:clrMapOvr>
    <a:masterClrMapping/>
  </p:clrMapOvr>
  <p:transition>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Main Title Slide">
  <p:cSld name="Main Title Slide">
    <p:bg>
      <p:bgPr>
        <a:blipFill dpi="0" rotWithShape="1">
          <a:blip r:embed="rId2">
            <a:lum/>
          </a:blip>
          <a:srcRect/>
          <a:stretch>
            <a:fillRect/>
          </a:stretch>
        </a:blipFill>
        <a:effectLst/>
      </p:bgPr>
    </p:bg>
    <p:spTree>
      <p:nvGrpSpPr>
        <p:cNvPr id="1" name="Shape 137"/>
        <p:cNvGrpSpPr/>
        <p:nvPr/>
      </p:nvGrpSpPr>
      <p:grpSpPr>
        <a:xfrm>
          <a:off x="0" y="0"/>
          <a:ext cx="0" cy="0"/>
          <a:chOff x="0" y="0"/>
          <a:chExt cx="0" cy="0"/>
        </a:xfrm>
      </p:grpSpPr>
      <p:sp>
        <p:nvSpPr>
          <p:cNvPr id="138" name="Google Shape;138;p24"/>
          <p:cNvSpPr txBox="1">
            <a:spLocks noGrp="1"/>
          </p:cNvSpPr>
          <p:nvPr>
            <p:ph type="ctrTitle"/>
          </p:nvPr>
        </p:nvSpPr>
        <p:spPr>
          <a:xfrm>
            <a:off x="611717" y="695671"/>
            <a:ext cx="10972800" cy="2741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sz="50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9" name="Google Shape;139;p24"/>
          <p:cNvSpPr txBox="1">
            <a:spLocks noGrp="1"/>
          </p:cNvSpPr>
          <p:nvPr>
            <p:ph type="body" idx="1"/>
          </p:nvPr>
        </p:nvSpPr>
        <p:spPr>
          <a:xfrm>
            <a:off x="619671" y="5065095"/>
            <a:ext cx="10985400" cy="13131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400"/>
              </a:spcBef>
              <a:spcAft>
                <a:spcPts val="0"/>
              </a:spcAft>
              <a:buClr>
                <a:srgbClr val="FFFFFF"/>
              </a:buClr>
              <a:buSzPts val="2000"/>
              <a:buFont typeface="Arial"/>
              <a:buNone/>
              <a:defRPr sz="2000">
                <a:solidFill>
                  <a:srgbClr val="FFFFFF"/>
                </a:solidFill>
              </a:defRPr>
            </a:lvl1pPr>
            <a:lvl2pPr marL="914400" lvl="1" indent="-342900" algn="l" rtl="0">
              <a:lnSpc>
                <a:spcPct val="100000"/>
              </a:lnSpc>
              <a:spcBef>
                <a:spcPts val="360"/>
              </a:spcBef>
              <a:spcAft>
                <a:spcPts val="0"/>
              </a:spcAft>
              <a:buClr>
                <a:srgbClr val="FFFFFF"/>
              </a:buClr>
              <a:buSzPts val="1800"/>
              <a:buChar char="–"/>
              <a:defRPr>
                <a:solidFill>
                  <a:srgbClr val="FFFFFF"/>
                </a:solidFill>
              </a:defRPr>
            </a:lvl2pPr>
            <a:lvl3pPr marL="1371600" lvl="2" indent="-342900" algn="l" rtl="0">
              <a:lnSpc>
                <a:spcPct val="100000"/>
              </a:lnSpc>
              <a:spcBef>
                <a:spcPts val="360"/>
              </a:spcBef>
              <a:spcAft>
                <a:spcPts val="0"/>
              </a:spcAft>
              <a:buClr>
                <a:srgbClr val="FFFFFF"/>
              </a:buClr>
              <a:buSzPts val="1800"/>
              <a:buChar char="•"/>
              <a:defRPr>
                <a:solidFill>
                  <a:srgbClr val="FFFFFF"/>
                </a:solidFill>
              </a:defRPr>
            </a:lvl3pPr>
            <a:lvl4pPr marL="1828800" lvl="3" indent="-342900" algn="l" rtl="0">
              <a:lnSpc>
                <a:spcPct val="100000"/>
              </a:lnSpc>
              <a:spcBef>
                <a:spcPts val="360"/>
              </a:spcBef>
              <a:spcAft>
                <a:spcPts val="0"/>
              </a:spcAft>
              <a:buClr>
                <a:srgbClr val="FFFFFF"/>
              </a:buClr>
              <a:buSzPts val="1800"/>
              <a:buChar char="–"/>
              <a:defRPr>
                <a:solidFill>
                  <a:srgbClr val="FFFFFF"/>
                </a:solidFill>
              </a:defRPr>
            </a:lvl4pPr>
            <a:lvl5pPr marL="2286000" lvl="4" indent="-342900" algn="l" rtl="0">
              <a:lnSpc>
                <a:spcPct val="100000"/>
              </a:lnSpc>
              <a:spcBef>
                <a:spcPts val="360"/>
              </a:spcBef>
              <a:spcAft>
                <a:spcPts val="0"/>
              </a:spcAft>
              <a:buClr>
                <a:srgbClr val="FFFFFF"/>
              </a:buClr>
              <a:buSzPts val="1800"/>
              <a:buChar char="»"/>
              <a:defRPr>
                <a:solidFill>
                  <a:srgbClr val="FFFFFF"/>
                </a:solidFill>
              </a:defRPr>
            </a:lvl5pPr>
            <a:lvl6pPr marL="2743200" lvl="5" indent="-342900" algn="l" rtl="0">
              <a:lnSpc>
                <a:spcPct val="100000"/>
              </a:lnSpc>
              <a:spcBef>
                <a:spcPts val="360"/>
              </a:spcBef>
              <a:spcAft>
                <a:spcPts val="0"/>
              </a:spcAft>
              <a:buClr>
                <a:srgbClr val="FFFFFF"/>
              </a:buClr>
              <a:buSzPts val="1800"/>
              <a:buChar char="»"/>
              <a:defRPr>
                <a:solidFill>
                  <a:srgbClr val="FFFFFF"/>
                </a:solidFill>
              </a:defRPr>
            </a:lvl6pPr>
            <a:lvl7pPr marL="3200400" lvl="6" indent="-342900" algn="l" rtl="0">
              <a:lnSpc>
                <a:spcPct val="100000"/>
              </a:lnSpc>
              <a:spcBef>
                <a:spcPts val="360"/>
              </a:spcBef>
              <a:spcAft>
                <a:spcPts val="0"/>
              </a:spcAft>
              <a:buClr>
                <a:srgbClr val="FFFFFF"/>
              </a:buClr>
              <a:buSzPts val="1800"/>
              <a:buChar char="»"/>
              <a:defRPr>
                <a:solidFill>
                  <a:srgbClr val="FFFFFF"/>
                </a:solidFill>
              </a:defRPr>
            </a:lvl7pPr>
            <a:lvl8pPr marL="3657600" lvl="7" indent="-342900" algn="l" rtl="0">
              <a:lnSpc>
                <a:spcPct val="100000"/>
              </a:lnSpc>
              <a:spcBef>
                <a:spcPts val="360"/>
              </a:spcBef>
              <a:spcAft>
                <a:spcPts val="0"/>
              </a:spcAft>
              <a:buClr>
                <a:srgbClr val="FFFFFF"/>
              </a:buClr>
              <a:buSzPts val="1800"/>
              <a:buChar char="»"/>
              <a:defRPr>
                <a:solidFill>
                  <a:srgbClr val="FFFFFF"/>
                </a:solidFill>
              </a:defRPr>
            </a:lvl8pPr>
            <a:lvl9pPr marL="4114800" lvl="8" indent="-342900" algn="l" rtl="0">
              <a:lnSpc>
                <a:spcPct val="100000"/>
              </a:lnSpc>
              <a:spcBef>
                <a:spcPts val="360"/>
              </a:spcBef>
              <a:spcAft>
                <a:spcPts val="0"/>
              </a:spcAft>
              <a:buClr>
                <a:srgbClr val="FFFFFF"/>
              </a:buClr>
              <a:buSzPts val="1800"/>
              <a:buChar char="»"/>
              <a:defRPr>
                <a:solidFill>
                  <a:srgbClr val="FFFFFF"/>
                </a:solidFill>
              </a:defRPr>
            </a:lvl9pPr>
          </a:lstStyle>
          <a:p>
            <a:endParaRPr/>
          </a:p>
        </p:txBody>
      </p:sp>
      <p:sp>
        <p:nvSpPr>
          <p:cNvPr id="140" name="Google Shape;140;p24"/>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b"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904469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Content 1" type="obj">
  <p:cSld name="Title and Content 1">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611717" y="393700"/>
            <a:ext cx="10972800" cy="1435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2800"/>
              <a:buNone/>
              <a:defRPr sz="28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3" name="Google Shape;143;p25"/>
          <p:cNvSpPr txBox="1">
            <a:spLocks noGrp="1"/>
          </p:cNvSpPr>
          <p:nvPr>
            <p:ph type="body" idx="1"/>
          </p:nvPr>
        </p:nvSpPr>
        <p:spPr>
          <a:xfrm>
            <a:off x="611717" y="1844295"/>
            <a:ext cx="10972800" cy="4113300"/>
          </a:xfrm>
          <a:prstGeom prst="rect">
            <a:avLst/>
          </a:prstGeom>
          <a:noFill/>
          <a:ln>
            <a:noFill/>
          </a:ln>
        </p:spPr>
        <p:txBody>
          <a:bodyPr spcFirstLastPara="1" wrap="square" lIns="0" tIns="0" rIns="0" bIns="0" anchor="t" anchorCtr="0">
            <a:noAutofit/>
          </a:bodyPr>
          <a:lstStyle>
            <a:lvl1pPr marL="457200" lvl="0" indent="-406400" algn="l" rtl="0">
              <a:lnSpc>
                <a:spcPct val="100000"/>
              </a:lnSpc>
              <a:spcBef>
                <a:spcPts val="560"/>
              </a:spcBef>
              <a:spcAft>
                <a:spcPts val="0"/>
              </a:spcAft>
              <a:buSzPts val="2800"/>
              <a:buFont typeface="Arial"/>
              <a:buChar char="•"/>
              <a:defRPr/>
            </a:lvl1pPr>
            <a:lvl2pPr marL="914400" lvl="1" indent="-381000" algn="l" rtl="0">
              <a:lnSpc>
                <a:spcPct val="100000"/>
              </a:lnSpc>
              <a:spcBef>
                <a:spcPts val="480"/>
              </a:spcBef>
              <a:spcAft>
                <a:spcPts val="0"/>
              </a:spcAft>
              <a:buSzPts val="2400"/>
              <a:buFont typeface="Arial"/>
              <a:buChar char="–"/>
              <a:defRPr/>
            </a:lvl2pPr>
            <a:lvl3pPr marL="1371600" lvl="2" indent="-355600" algn="l" rtl="0">
              <a:lnSpc>
                <a:spcPct val="100000"/>
              </a:lnSpc>
              <a:spcBef>
                <a:spcPts val="400"/>
              </a:spcBef>
              <a:spcAft>
                <a:spcPts val="0"/>
              </a:spcAft>
              <a:buSzPts val="2000"/>
              <a:buFont typeface="Arial"/>
              <a:buChar char="•"/>
              <a:defRPr/>
            </a:lvl3pPr>
            <a:lvl4pPr marL="1828800" lvl="3" indent="-355600" algn="l" rtl="0">
              <a:lnSpc>
                <a:spcPct val="100000"/>
              </a:lnSpc>
              <a:spcBef>
                <a:spcPts val="400"/>
              </a:spcBef>
              <a:spcAft>
                <a:spcPts val="0"/>
              </a:spcAft>
              <a:buSzPts val="2000"/>
              <a:buFont typeface="Arial"/>
              <a:buChar char="–"/>
              <a:defRPr/>
            </a:lvl4pPr>
            <a:lvl5pPr marL="2286000" lvl="4" indent="-355600" algn="l" rtl="0">
              <a:lnSpc>
                <a:spcPct val="100000"/>
              </a:lnSpc>
              <a:spcBef>
                <a:spcPts val="400"/>
              </a:spcBef>
              <a:spcAft>
                <a:spcPts val="0"/>
              </a:spcAft>
              <a:buSzPts val="2000"/>
              <a:buFont typeface="Arial"/>
              <a:buChar char="»"/>
              <a:defRPr/>
            </a:lvl5pPr>
            <a:lvl6pPr marL="2743200" lvl="5" indent="-342900" algn="l" rtl="0">
              <a:lnSpc>
                <a:spcPct val="100000"/>
              </a:lnSpc>
              <a:spcBef>
                <a:spcPts val="360"/>
              </a:spcBef>
              <a:spcAft>
                <a:spcPts val="0"/>
              </a:spcAft>
              <a:buSzPts val="1800"/>
              <a:buChar char="»"/>
              <a:defRPr/>
            </a:lvl6pPr>
            <a:lvl7pPr marL="3200400" lvl="6" indent="-342900" algn="l" rtl="0">
              <a:lnSpc>
                <a:spcPct val="100000"/>
              </a:lnSpc>
              <a:spcBef>
                <a:spcPts val="360"/>
              </a:spcBef>
              <a:spcAft>
                <a:spcPts val="0"/>
              </a:spcAft>
              <a:buSzPts val="180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44" name="Google Shape;144;p25"/>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70970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lang="en-US"/>
              <a:t>Click to edit Master title style</a:t>
            </a:r>
          </a:p>
        </p:txBody>
      </p:sp>
      <p:sp>
        <p:nvSpPr>
          <p:cNvPr id="4" name="Footer Placeholder 4"/>
          <p:cNvSpPr>
            <a:spLocks noGrp="1"/>
          </p:cNvSpPr>
          <p:nvPr>
            <p:ph type="ftr" sz="quarter" idx="10"/>
          </p:nvPr>
        </p:nvSpPr>
        <p:spPr>
          <a:xfrm>
            <a:off x="406400" y="6410326"/>
            <a:ext cx="4775200" cy="366713"/>
          </a:xfrm>
          <a:prstGeom prst="rect">
            <a:avLst/>
          </a:prstGeom>
        </p:spPr>
        <p:txBody>
          <a:bodyPr/>
          <a:lstStyle>
            <a:lvl1pPr>
              <a:defRPr>
                <a:ea typeface="+mn-ea"/>
                <a:cs typeface="Times New Roman" pitchFamily="18" charset="0"/>
              </a:defRPr>
            </a:lvl1pPr>
          </a:lstStyle>
          <a:p>
            <a:pPr eaLnBrk="0" fontAlgn="base" hangingPunct="0">
              <a:spcBef>
                <a:spcPct val="0"/>
              </a:spcBef>
              <a:spcAft>
                <a:spcPct val="0"/>
              </a:spcAft>
              <a:defRPr/>
            </a:pPr>
            <a:endParaRPr kumimoji="1" lang="en-US" sz="2200" b="1">
              <a:solidFill>
                <a:srgbClr val="777777"/>
              </a:solidFill>
              <a:latin typeface="Arial Narrow" pitchFamily="34" charset="0"/>
            </a:endParaRPr>
          </a:p>
        </p:txBody>
      </p:sp>
      <p:sp>
        <p:nvSpPr>
          <p:cNvPr id="5" name="Date Placeholder 3"/>
          <p:cNvSpPr>
            <a:spLocks noGrp="1"/>
          </p:cNvSpPr>
          <p:nvPr>
            <p:ph type="dt" sz="half" idx="11"/>
          </p:nvPr>
        </p:nvSpPr>
        <p:spPr>
          <a:xfrm>
            <a:off x="7721601" y="6405564"/>
            <a:ext cx="4059767" cy="365125"/>
          </a:xfrm>
          <a:prstGeom prst="rect">
            <a:avLst/>
          </a:prstGeom>
        </p:spPr>
        <p:txBody>
          <a:bodyPr/>
          <a:lstStyle>
            <a:lvl1pPr>
              <a:defRPr>
                <a:ea typeface="+mn-ea"/>
                <a:cs typeface="Times New Roman" pitchFamily="18" charset="0"/>
              </a:defRPr>
            </a:lvl1pPr>
          </a:lstStyle>
          <a:p>
            <a:pPr eaLnBrk="0" fontAlgn="base" hangingPunct="0">
              <a:spcBef>
                <a:spcPct val="0"/>
              </a:spcBef>
              <a:spcAft>
                <a:spcPct val="0"/>
              </a:spcAft>
              <a:defRPr/>
            </a:pPr>
            <a:fld id="{8D55E980-E364-4482-BE58-E19B6DD51DB6}" type="datetimeFigureOut">
              <a:rPr kumimoji="1" lang="en-US" sz="2200" b="1">
                <a:solidFill>
                  <a:srgbClr val="777777"/>
                </a:solidFill>
                <a:latin typeface="Arial Narrow" pitchFamily="34" charset="0"/>
              </a:rPr>
              <a:pPr eaLnBrk="0" fontAlgn="base" hangingPunct="0">
                <a:spcBef>
                  <a:spcPct val="0"/>
                </a:spcBef>
                <a:spcAft>
                  <a:spcPct val="0"/>
                </a:spcAft>
                <a:defRPr/>
              </a:pPr>
              <a:t>5/24/2022</a:t>
            </a:fld>
            <a:endParaRPr kumimoji="1" lang="en-US" sz="2200" b="1">
              <a:solidFill>
                <a:srgbClr val="777777"/>
              </a:solidFill>
              <a:latin typeface="Arial Narrow" pitchFamily="34" charset="0"/>
            </a:endParaRPr>
          </a:p>
        </p:txBody>
      </p:sp>
      <p:sp>
        <p:nvSpPr>
          <p:cNvPr id="6" name="Slide Number Placeholder 5"/>
          <p:cNvSpPr>
            <a:spLocks noGrp="1"/>
          </p:cNvSpPr>
          <p:nvPr>
            <p:ph type="sldNum" sz="quarter" idx="12"/>
          </p:nvPr>
        </p:nvSpPr>
        <p:spPr>
          <a:xfrm>
            <a:off x="5791200" y="2198689"/>
            <a:ext cx="609600" cy="441325"/>
          </a:xfrm>
          <a:prstGeom prst="rect">
            <a:avLst/>
          </a:prstGeom>
        </p:spPr>
        <p:txBody>
          <a:bodyPr/>
          <a:lstStyle>
            <a:lvl1pPr>
              <a:defRPr>
                <a:solidFill>
                  <a:schemeClr val="accent3">
                    <a:shade val="75000"/>
                  </a:schemeClr>
                </a:solidFill>
                <a:ea typeface="+mn-ea"/>
                <a:cs typeface="Times New Roman" pitchFamily="18" charset="0"/>
              </a:defRPr>
            </a:lvl1pPr>
          </a:lstStyle>
          <a:p>
            <a:pPr eaLnBrk="0" fontAlgn="base" hangingPunct="0">
              <a:spcBef>
                <a:spcPct val="0"/>
              </a:spcBef>
              <a:spcAft>
                <a:spcPct val="0"/>
              </a:spcAft>
              <a:defRPr/>
            </a:pPr>
            <a:fld id="{EB63EA9A-29F9-40FA-9C1A-A725D035DD3F}" type="slidenum">
              <a:rPr kumimoji="1" lang="en-US" sz="2200" b="1">
                <a:solidFill>
                  <a:srgbClr val="FFFFFF">
                    <a:shade val="75000"/>
                  </a:srgbClr>
                </a:solidFill>
                <a:latin typeface="Arial Narrow" pitchFamily="34" charset="0"/>
              </a:rPr>
              <a:pPr eaLnBrk="0" fontAlgn="base" hangingPunct="0">
                <a:spcBef>
                  <a:spcPct val="0"/>
                </a:spcBef>
                <a:spcAft>
                  <a:spcPct val="0"/>
                </a:spcAft>
                <a:defRPr/>
              </a:pPr>
              <a:t>‹#›</a:t>
            </a:fld>
            <a:endParaRPr kumimoji="1" lang="en-US" sz="2200" b="1">
              <a:solidFill>
                <a:srgbClr val="FFFFFF">
                  <a:shade val="75000"/>
                </a:srgbClr>
              </a:solidFill>
              <a:latin typeface="Arial Narrow" pitchFamily="34" charset="0"/>
            </a:endParaRPr>
          </a:p>
        </p:txBody>
      </p:sp>
    </p:spTree>
    <p:extLst>
      <p:ext uri="{BB962C8B-B14F-4D97-AF65-F5344CB8AC3E}">
        <p14:creationId xmlns:p14="http://schemas.microsoft.com/office/powerpoint/2010/main" val="4261330779"/>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Dk Blue Truth Divider Slides">
  <p:cSld name="Dk Blue Truth Divider Slides">
    <p:bg>
      <p:bgPr>
        <a:blipFill dpi="0" rotWithShape="1">
          <a:blip r:embed="rId2">
            <a:lum/>
          </a:blip>
          <a:srcRect/>
          <a:stretch>
            <a:fillRect/>
          </a:stretch>
        </a:blipFill>
        <a:effectLst/>
      </p:bgPr>
    </p:bg>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613371" y="2713360"/>
            <a:ext cx="10972800" cy="8637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sz="6000">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7" name="Google Shape;147;p26"/>
          <p:cNvSpPr txBox="1">
            <a:spLocks noGrp="1"/>
          </p:cNvSpPr>
          <p:nvPr>
            <p:ph type="body" idx="1"/>
          </p:nvPr>
        </p:nvSpPr>
        <p:spPr>
          <a:xfrm>
            <a:off x="611717" y="4103606"/>
            <a:ext cx="5384700" cy="2231700"/>
          </a:xfrm>
          <a:prstGeom prst="rect">
            <a:avLst/>
          </a:prstGeom>
          <a:noFill/>
          <a:ln>
            <a:noFill/>
          </a:ln>
        </p:spPr>
        <p:txBody>
          <a:bodyPr spcFirstLastPara="1" wrap="square" lIns="0" tIns="0" rIns="0" bIns="0" anchor="t" anchorCtr="0">
            <a:noAutofit/>
          </a:bodyPr>
          <a:lstStyle>
            <a:lvl1pPr marL="457200" lvl="0" indent="-406400" algn="l" rtl="0">
              <a:lnSpc>
                <a:spcPct val="100000"/>
              </a:lnSpc>
              <a:spcBef>
                <a:spcPts val="560"/>
              </a:spcBef>
              <a:spcAft>
                <a:spcPts val="0"/>
              </a:spcAft>
              <a:buClr>
                <a:srgbClr val="FFFFFF"/>
              </a:buClr>
              <a:buSzPts val="2800"/>
              <a:buFont typeface="Arial"/>
              <a:buChar char="•"/>
              <a:defRPr sz="2800">
                <a:solidFill>
                  <a:srgbClr val="FFFFFF"/>
                </a:solidFill>
              </a:defRPr>
            </a:lvl1pPr>
            <a:lvl2pPr marL="914400" lvl="1" indent="-381000" algn="l" rtl="0">
              <a:lnSpc>
                <a:spcPct val="100000"/>
              </a:lnSpc>
              <a:spcBef>
                <a:spcPts val="480"/>
              </a:spcBef>
              <a:spcAft>
                <a:spcPts val="0"/>
              </a:spcAft>
              <a:buClr>
                <a:srgbClr val="FFFFFF"/>
              </a:buClr>
              <a:buSzPts val="2400"/>
              <a:buFont typeface="Arial"/>
              <a:buChar char="–"/>
              <a:defRPr sz="2400">
                <a:solidFill>
                  <a:srgbClr val="FFFFFF"/>
                </a:solidFill>
              </a:defRPr>
            </a:lvl2pPr>
            <a:lvl3pPr marL="1371600" lvl="2" indent="-355600" algn="l" rtl="0">
              <a:lnSpc>
                <a:spcPct val="100000"/>
              </a:lnSpc>
              <a:spcBef>
                <a:spcPts val="400"/>
              </a:spcBef>
              <a:spcAft>
                <a:spcPts val="0"/>
              </a:spcAft>
              <a:buClr>
                <a:srgbClr val="FFFFFF"/>
              </a:buClr>
              <a:buSzPts val="2000"/>
              <a:buFont typeface="Arial"/>
              <a:buChar char="•"/>
              <a:defRPr sz="2000">
                <a:solidFill>
                  <a:srgbClr val="FFFFFF"/>
                </a:solidFill>
              </a:defRPr>
            </a:lvl3pPr>
            <a:lvl4pPr marL="1828800" lvl="3" indent="-342900" algn="l" rtl="0">
              <a:lnSpc>
                <a:spcPct val="100000"/>
              </a:lnSpc>
              <a:spcBef>
                <a:spcPts val="360"/>
              </a:spcBef>
              <a:spcAft>
                <a:spcPts val="0"/>
              </a:spcAft>
              <a:buClr>
                <a:srgbClr val="FFFFFF"/>
              </a:buClr>
              <a:buSzPts val="1800"/>
              <a:buFont typeface="Arial"/>
              <a:buChar char="–"/>
              <a:defRPr sz="1800">
                <a:solidFill>
                  <a:srgbClr val="FFFFFF"/>
                </a:solidFill>
              </a:defRPr>
            </a:lvl4pPr>
            <a:lvl5pPr marL="2286000" lvl="4" indent="-342900" algn="l" rtl="0">
              <a:lnSpc>
                <a:spcPct val="100000"/>
              </a:lnSpc>
              <a:spcBef>
                <a:spcPts val="360"/>
              </a:spcBef>
              <a:spcAft>
                <a:spcPts val="0"/>
              </a:spcAft>
              <a:buClr>
                <a:srgbClr val="FFFFFF"/>
              </a:buClr>
              <a:buSzPts val="1800"/>
              <a:buFont typeface="Arial"/>
              <a:buChar char="»"/>
              <a:defRPr sz="1800">
                <a:solidFill>
                  <a:srgbClr val="FFFFFF"/>
                </a:solidFill>
              </a:defRPr>
            </a:lvl5pPr>
            <a:lvl6pPr marL="2743200" lvl="5" indent="-342900" algn="l" rtl="0">
              <a:lnSpc>
                <a:spcPct val="100000"/>
              </a:lnSpc>
              <a:spcBef>
                <a:spcPts val="360"/>
              </a:spcBef>
              <a:spcAft>
                <a:spcPts val="0"/>
              </a:spcAft>
              <a:buClr>
                <a:srgbClr val="FFFFFF"/>
              </a:buClr>
              <a:buSzPts val="1800"/>
              <a:buFont typeface="Arial"/>
              <a:buChar char="»"/>
              <a:defRPr sz="1800">
                <a:solidFill>
                  <a:srgbClr val="FFFFFF"/>
                </a:solidFill>
              </a:defRPr>
            </a:lvl6pPr>
            <a:lvl7pPr marL="3200400" lvl="6" indent="-342900" algn="l" rtl="0">
              <a:lnSpc>
                <a:spcPct val="100000"/>
              </a:lnSpc>
              <a:spcBef>
                <a:spcPts val="360"/>
              </a:spcBef>
              <a:spcAft>
                <a:spcPts val="0"/>
              </a:spcAft>
              <a:buClr>
                <a:srgbClr val="FFFFFF"/>
              </a:buClr>
              <a:buSzPts val="1800"/>
              <a:buFont typeface="Arial"/>
              <a:buChar char="»"/>
              <a:defRPr sz="1800">
                <a:solidFill>
                  <a:srgbClr val="FFFFFF"/>
                </a:solidFill>
              </a:defRPr>
            </a:lvl7pPr>
            <a:lvl8pPr marL="3657600" lvl="7" indent="-342900" algn="l" rtl="0">
              <a:lnSpc>
                <a:spcPct val="100000"/>
              </a:lnSpc>
              <a:spcBef>
                <a:spcPts val="360"/>
              </a:spcBef>
              <a:spcAft>
                <a:spcPts val="0"/>
              </a:spcAft>
              <a:buClr>
                <a:srgbClr val="FFFFFF"/>
              </a:buClr>
              <a:buSzPts val="1800"/>
              <a:buFont typeface="Arial"/>
              <a:buChar char="»"/>
              <a:defRPr sz="1800">
                <a:solidFill>
                  <a:srgbClr val="FFFFFF"/>
                </a:solidFill>
              </a:defRPr>
            </a:lvl8pPr>
            <a:lvl9pPr marL="4114800" lvl="8" indent="-342900" algn="l" rtl="0">
              <a:lnSpc>
                <a:spcPct val="100000"/>
              </a:lnSpc>
              <a:spcBef>
                <a:spcPts val="360"/>
              </a:spcBef>
              <a:spcAft>
                <a:spcPts val="0"/>
              </a:spcAft>
              <a:buClr>
                <a:srgbClr val="FFFFFF"/>
              </a:buClr>
              <a:buSzPts val="1800"/>
              <a:buFont typeface="Arial"/>
              <a:buChar char="»"/>
              <a:defRPr sz="1800">
                <a:solidFill>
                  <a:srgbClr val="FFFFFF"/>
                </a:solidFill>
              </a:defRPr>
            </a:lvl9pPr>
          </a:lstStyle>
          <a:p>
            <a:endParaRPr/>
          </a:p>
        </p:txBody>
      </p:sp>
      <p:sp>
        <p:nvSpPr>
          <p:cNvPr id="148" name="Google Shape;148;p26"/>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b"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4331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dpi="0" rotWithShape="1">
          <a:blip r:embed="rId2">
            <a:lum/>
          </a:blip>
          <a:srcRect/>
          <a:stretch>
            <a:fillRect/>
          </a:stretch>
        </a:blipFill>
        <a:effectLst/>
      </p:bgPr>
    </p:bg>
    <p:spTree>
      <p:nvGrpSpPr>
        <p:cNvPr id="1" name="Shape 135"/>
        <p:cNvGrpSpPr/>
        <p:nvPr/>
      </p:nvGrpSpPr>
      <p:grpSpPr>
        <a:xfrm>
          <a:off x="0" y="0"/>
          <a:ext cx="0" cy="0"/>
          <a:chOff x="0" y="0"/>
          <a:chExt cx="0" cy="0"/>
        </a:xfrm>
      </p:grpSpPr>
    </p:spTree>
    <p:extLst>
      <p:ext uri="{BB962C8B-B14F-4D97-AF65-F5344CB8AC3E}">
        <p14:creationId xmlns:p14="http://schemas.microsoft.com/office/powerpoint/2010/main" val="11629052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4_Title and Content" userDrawn="1">
  <p:cSld name="4_Title and Content">
    <p:bg>
      <p:bgPr>
        <a:blipFill dpi="0" rotWithShape="1">
          <a:blip r:embed="rId2">
            <a:lum/>
          </a:blip>
          <a:srcRect/>
          <a:stretch>
            <a:fillRect/>
          </a:stretch>
        </a:blipFill>
        <a:effectLst/>
      </p:bgPr>
    </p:bg>
    <p:spTree>
      <p:nvGrpSpPr>
        <p:cNvPr id="1" name="Shape 149"/>
        <p:cNvGrpSpPr/>
        <p:nvPr/>
      </p:nvGrpSpPr>
      <p:grpSpPr>
        <a:xfrm>
          <a:off x="0" y="0"/>
          <a:ext cx="0" cy="0"/>
          <a:chOff x="0" y="0"/>
          <a:chExt cx="0" cy="0"/>
        </a:xfrm>
      </p:grpSpPr>
    </p:spTree>
    <p:extLst>
      <p:ext uri="{BB962C8B-B14F-4D97-AF65-F5344CB8AC3E}">
        <p14:creationId xmlns:p14="http://schemas.microsoft.com/office/powerpoint/2010/main" val="3478687793"/>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721601" y="6405564"/>
            <a:ext cx="4059767" cy="365125"/>
          </a:xfrm>
          <a:prstGeom prst="rect">
            <a:avLst/>
          </a:prstGeom>
        </p:spPr>
        <p:txBody>
          <a:bodyPr/>
          <a:lstStyle>
            <a:lvl1pPr>
              <a:defRPr>
                <a:ea typeface="+mn-ea"/>
                <a:cs typeface="Times New Roman" pitchFamily="18" charset="0"/>
              </a:defRPr>
            </a:lvl1pPr>
          </a:lstStyle>
          <a:p>
            <a:pPr eaLnBrk="0" fontAlgn="base" hangingPunct="0">
              <a:spcBef>
                <a:spcPct val="0"/>
              </a:spcBef>
              <a:spcAft>
                <a:spcPct val="0"/>
              </a:spcAft>
              <a:defRPr/>
            </a:pPr>
            <a:fld id="{25EEEBCF-6373-4705-932A-A29E7AC23A84}" type="datetimeFigureOut">
              <a:rPr kumimoji="1" lang="en-US" sz="2200" b="1">
                <a:solidFill>
                  <a:srgbClr val="777777"/>
                </a:solidFill>
                <a:latin typeface="Arial Narrow" pitchFamily="34" charset="0"/>
              </a:rPr>
              <a:pPr eaLnBrk="0" fontAlgn="base" hangingPunct="0">
                <a:spcBef>
                  <a:spcPct val="0"/>
                </a:spcBef>
                <a:spcAft>
                  <a:spcPct val="0"/>
                </a:spcAft>
                <a:defRPr/>
              </a:pPr>
              <a:t>5/24/2022</a:t>
            </a:fld>
            <a:endParaRPr kumimoji="1" lang="en-US" sz="2200" b="1">
              <a:solidFill>
                <a:srgbClr val="777777"/>
              </a:solidFill>
              <a:latin typeface="Arial Narrow" pitchFamily="34" charset="0"/>
            </a:endParaRPr>
          </a:p>
        </p:txBody>
      </p:sp>
      <p:sp>
        <p:nvSpPr>
          <p:cNvPr id="5" name="Footer Placeholder 4"/>
          <p:cNvSpPr>
            <a:spLocks noGrp="1"/>
          </p:cNvSpPr>
          <p:nvPr>
            <p:ph type="ftr" sz="quarter" idx="11"/>
          </p:nvPr>
        </p:nvSpPr>
        <p:spPr>
          <a:xfrm>
            <a:off x="406400" y="6410326"/>
            <a:ext cx="4775200" cy="366713"/>
          </a:xfrm>
          <a:prstGeom prst="rect">
            <a:avLst/>
          </a:prstGeom>
        </p:spPr>
        <p:txBody>
          <a:bodyPr/>
          <a:lstStyle>
            <a:lvl1pPr>
              <a:defRPr>
                <a:ea typeface="+mn-ea"/>
                <a:cs typeface="Times New Roman" pitchFamily="18" charset="0"/>
              </a:defRPr>
            </a:lvl1pPr>
          </a:lstStyle>
          <a:p>
            <a:pPr eaLnBrk="0" fontAlgn="base" hangingPunct="0">
              <a:spcBef>
                <a:spcPct val="0"/>
              </a:spcBef>
              <a:spcAft>
                <a:spcPct val="0"/>
              </a:spcAft>
              <a:defRPr/>
            </a:pPr>
            <a:endParaRPr kumimoji="1" lang="en-US" sz="2200" b="1">
              <a:solidFill>
                <a:srgbClr val="777777"/>
              </a:solidFill>
              <a:latin typeface="Arial Narrow" pitchFamily="34" charset="0"/>
            </a:endParaRPr>
          </a:p>
        </p:txBody>
      </p:sp>
      <p:sp>
        <p:nvSpPr>
          <p:cNvPr id="6" name="Slide Number Placeholder 5"/>
          <p:cNvSpPr>
            <a:spLocks noGrp="1"/>
          </p:cNvSpPr>
          <p:nvPr>
            <p:ph type="sldNum" sz="quarter" idx="12"/>
          </p:nvPr>
        </p:nvSpPr>
        <p:spPr>
          <a:xfrm>
            <a:off x="5791200" y="1039814"/>
            <a:ext cx="609600" cy="441325"/>
          </a:xfrm>
          <a:prstGeom prst="rect">
            <a:avLst/>
          </a:prstGeom>
        </p:spPr>
        <p:txBody>
          <a:bodyPr/>
          <a:lstStyle>
            <a:lvl1pPr>
              <a:defRPr>
                <a:ea typeface="+mn-ea"/>
                <a:cs typeface="Times New Roman" pitchFamily="18" charset="0"/>
              </a:defRPr>
            </a:lvl1pPr>
          </a:lstStyle>
          <a:p>
            <a:pPr eaLnBrk="0" fontAlgn="base" hangingPunct="0">
              <a:spcBef>
                <a:spcPct val="0"/>
              </a:spcBef>
              <a:spcAft>
                <a:spcPct val="0"/>
              </a:spcAft>
              <a:defRPr/>
            </a:pPr>
            <a:fld id="{D64F02B8-10DF-4CA2-8450-1451D627C3FA}" type="slidenum">
              <a:rPr kumimoji="1" lang="en-US" sz="2200" b="1">
                <a:solidFill>
                  <a:srgbClr val="777777"/>
                </a:solidFill>
                <a:latin typeface="Arial Narrow" pitchFamily="34" charset="0"/>
              </a:rPr>
              <a:pPr eaLnBrk="0" fontAlgn="base" hangingPunct="0">
                <a:spcBef>
                  <a:spcPct val="0"/>
                </a:spcBef>
                <a:spcAft>
                  <a:spcPct val="0"/>
                </a:spcAft>
                <a:defRPr/>
              </a:pPr>
              <a:t>‹#›</a:t>
            </a:fld>
            <a:endParaRPr kumimoji="1" lang="en-US" sz="2200" b="1">
              <a:solidFill>
                <a:srgbClr val="777777"/>
              </a:solidFill>
              <a:latin typeface="Arial Narrow" pitchFamily="34" charset="0"/>
            </a:endParaRPr>
          </a:p>
        </p:txBody>
      </p:sp>
    </p:spTree>
    <p:extLst>
      <p:ext uri="{BB962C8B-B14F-4D97-AF65-F5344CB8AC3E}">
        <p14:creationId xmlns:p14="http://schemas.microsoft.com/office/powerpoint/2010/main" val="237745934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717" y="393700"/>
            <a:ext cx="109728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11717" y="1828801"/>
            <a:ext cx="1097280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Slide Number Placeholder 5"/>
          <p:cNvSpPr txBox="1">
            <a:spLocks/>
          </p:cNvSpPr>
          <p:nvPr/>
        </p:nvSpPr>
        <p:spPr>
          <a:xfrm>
            <a:off x="11131551" y="6216651"/>
            <a:ext cx="442383" cy="555625"/>
          </a:xfrm>
          <a:prstGeom prst="rect">
            <a:avLst/>
          </a:prstGeom>
        </p:spPr>
        <p:txBody>
          <a:bodyPr lIns="0" tIns="0" rIns="0" bIns="0" anchor="ctr"/>
          <a:lstStyle>
            <a:defPPr>
              <a:defRPr lang="en-US"/>
            </a:defPPr>
            <a:lvl1pPr marL="0" algn="r" defTabSz="457200" rtl="0" eaLnBrk="1" latinLnBrk="0" hangingPunct="1">
              <a:defRPr sz="800" kern="1200" smtClean="0">
                <a:solidFill>
                  <a:srgbClr val="777777"/>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base">
              <a:spcBef>
                <a:spcPct val="0"/>
              </a:spcBef>
              <a:spcAft>
                <a:spcPct val="0"/>
              </a:spcAft>
              <a:defRPr/>
            </a:pPr>
            <a:fld id="{1C8ABCA5-AFA8-4EB0-A835-42C3323F37E7}" type="slidenum">
              <a:rPr kumimoji="1" lang="en-US" sz="1000" b="1">
                <a:ea typeface="ヒラギノ角ゴ ProN W3" pitchFamily="-110" charset="-128"/>
                <a:cs typeface="ヒラギノ角ゴ ProN W3" pitchFamily="-110" charset="-128"/>
                <a:sym typeface="Arial" pitchFamily="-110" charset="0"/>
              </a:rPr>
              <a:pPr defTabSz="914400" fontAlgn="base">
                <a:spcBef>
                  <a:spcPct val="0"/>
                </a:spcBef>
                <a:spcAft>
                  <a:spcPct val="0"/>
                </a:spcAft>
                <a:defRPr/>
              </a:pPr>
              <a:t>‹#›</a:t>
            </a:fld>
            <a:endParaRPr kumimoji="1" lang="en-US" sz="1000" b="1" dirty="0">
              <a:ea typeface="ヒラギノ角ゴ ProN W3" pitchFamily="-110" charset="-128"/>
              <a:cs typeface="ヒラギノ角ゴ ProN W3" pitchFamily="-110" charset="-128"/>
              <a:sym typeface="Arial" pitchFamily="-110" charset="0"/>
            </a:endParaRPr>
          </a:p>
        </p:txBody>
      </p:sp>
      <p:pic>
        <p:nvPicPr>
          <p:cNvPr id="1029" name="Picture 2" descr="logo_only_LD_gray.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11717" y="6424613"/>
            <a:ext cx="937683"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226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000" b="1">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000" b="1">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000" b="1">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000" b="1">
          <a:solidFill>
            <a:srgbClr val="F30617"/>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000" b="1">
          <a:solidFill>
            <a:srgbClr val="F30617"/>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000" b="1">
          <a:solidFill>
            <a:srgbClr val="F30617"/>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000" b="1">
          <a:solidFill>
            <a:srgbClr val="F30617"/>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2800">
          <a:solidFill>
            <a:srgbClr val="595959"/>
          </a:solidFill>
          <a:latin typeface="+mn-lt"/>
          <a:ea typeface="+mn-ea"/>
          <a:cs typeface="+mn-cs"/>
        </a:defRPr>
      </a:lvl1pPr>
      <a:lvl2pPr marL="742950" indent="-285750" algn="l" rtl="0" eaLnBrk="0" fontAlgn="base" hangingPunct="0">
        <a:spcBef>
          <a:spcPct val="20000"/>
        </a:spcBef>
        <a:spcAft>
          <a:spcPct val="0"/>
        </a:spcAft>
        <a:buChar char="–"/>
        <a:defRPr sz="2400">
          <a:solidFill>
            <a:srgbClr val="595959"/>
          </a:solidFill>
          <a:latin typeface="+mn-lt"/>
          <a:ea typeface="+mn-ea"/>
        </a:defRPr>
      </a:lvl2pPr>
      <a:lvl3pPr marL="1085850" indent="-228600" algn="l" rtl="0" eaLnBrk="0" fontAlgn="base" hangingPunct="0">
        <a:spcBef>
          <a:spcPct val="20000"/>
        </a:spcBef>
        <a:spcAft>
          <a:spcPct val="0"/>
        </a:spcAft>
        <a:buChar char="•"/>
        <a:defRPr sz="2000">
          <a:solidFill>
            <a:srgbClr val="595959"/>
          </a:solidFill>
          <a:latin typeface="+mn-lt"/>
          <a:ea typeface="+mn-ea"/>
        </a:defRPr>
      </a:lvl3pPr>
      <a:lvl4pPr marL="1428750" indent="-228600" algn="l" rtl="0" eaLnBrk="0" fontAlgn="base" hangingPunct="0">
        <a:spcBef>
          <a:spcPct val="20000"/>
        </a:spcBef>
        <a:spcAft>
          <a:spcPct val="0"/>
        </a:spcAft>
        <a:buChar char="–"/>
        <a:defRPr sz="2000">
          <a:solidFill>
            <a:srgbClr val="595959"/>
          </a:solidFill>
          <a:latin typeface="+mn-lt"/>
          <a:ea typeface="+mn-ea"/>
        </a:defRPr>
      </a:lvl4pPr>
      <a:lvl5pPr marL="1771650" indent="-228600" algn="l" rtl="0" eaLnBrk="0" fontAlgn="base" hangingPunct="0">
        <a:spcBef>
          <a:spcPct val="20000"/>
        </a:spcBef>
        <a:spcAft>
          <a:spcPct val="0"/>
        </a:spcAft>
        <a:buChar char="»"/>
        <a:defRPr sz="2000">
          <a:solidFill>
            <a:srgbClr val="595959"/>
          </a:solidFill>
          <a:latin typeface="+mn-lt"/>
          <a:ea typeface="+mn-ea"/>
        </a:defRPr>
      </a:lvl5pPr>
      <a:lvl6pPr marL="2228850" indent="-228600" algn="l" rtl="0" eaLnBrk="1" fontAlgn="base" hangingPunct="1">
        <a:spcBef>
          <a:spcPct val="20000"/>
        </a:spcBef>
        <a:spcAft>
          <a:spcPct val="0"/>
        </a:spcAft>
        <a:buChar char="»"/>
        <a:defRPr sz="2000">
          <a:solidFill>
            <a:schemeClr val="tx1"/>
          </a:solidFill>
          <a:latin typeface="+mn-lt"/>
          <a:ea typeface="+mn-ea"/>
        </a:defRPr>
      </a:lvl6pPr>
      <a:lvl7pPr marL="2686050" indent="-228600" algn="l" rtl="0" eaLnBrk="1" fontAlgn="base" hangingPunct="1">
        <a:spcBef>
          <a:spcPct val="20000"/>
        </a:spcBef>
        <a:spcAft>
          <a:spcPct val="0"/>
        </a:spcAft>
        <a:buChar char="»"/>
        <a:defRPr sz="2000">
          <a:solidFill>
            <a:schemeClr val="tx1"/>
          </a:solidFill>
          <a:latin typeface="+mn-lt"/>
          <a:ea typeface="+mn-ea"/>
        </a:defRPr>
      </a:lvl7pPr>
      <a:lvl8pPr marL="3143250" indent="-228600" algn="l" rtl="0" eaLnBrk="1" fontAlgn="base" hangingPunct="1">
        <a:spcBef>
          <a:spcPct val="20000"/>
        </a:spcBef>
        <a:spcAft>
          <a:spcPct val="0"/>
        </a:spcAft>
        <a:buChar char="»"/>
        <a:defRPr sz="2000">
          <a:solidFill>
            <a:schemeClr val="tx1"/>
          </a:solidFill>
          <a:latin typeface="+mn-lt"/>
          <a:ea typeface="+mn-ea"/>
        </a:defRPr>
      </a:lvl8pPr>
      <a:lvl9pPr marL="360045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717" y="393700"/>
            <a:ext cx="109728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11717" y="1828801"/>
            <a:ext cx="1097280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txBox="1">
            <a:spLocks/>
          </p:cNvSpPr>
          <p:nvPr/>
        </p:nvSpPr>
        <p:spPr>
          <a:xfrm>
            <a:off x="11131551" y="6216119"/>
            <a:ext cx="442383" cy="555625"/>
          </a:xfrm>
          <a:prstGeom prst="rect">
            <a:avLst/>
          </a:prstGeom>
        </p:spPr>
        <p:txBody>
          <a:bodyPr vert="horz" wrap="square" lIns="0" tIns="0" rIns="0" bIns="0" numCol="1" anchor="ctr" anchorCtr="0" compatLnSpc="1">
            <a:prstTxWarp prst="textNoShape">
              <a:avLst/>
            </a:prstTxWarp>
          </a:bodyPr>
          <a:lstStyle>
            <a:defPPr>
              <a:defRPr lang="en-US"/>
            </a:defPPr>
            <a:lvl1pPr marL="0" algn="r" defTabSz="457200" rtl="0" eaLnBrk="1" latinLnBrk="0" hangingPunct="1">
              <a:defRPr sz="800" kern="1200" smtClean="0">
                <a:solidFill>
                  <a:srgbClr val="777777"/>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base">
              <a:spcBef>
                <a:spcPct val="0"/>
              </a:spcBef>
              <a:spcAft>
                <a:spcPct val="0"/>
              </a:spcAft>
              <a:defRPr/>
            </a:pPr>
            <a:fld id="{D73BBFCD-00F6-EC4A-B166-CC5D66FD460E}" type="slidenum">
              <a:rPr lang="en-US" sz="1000">
                <a:ea typeface="ヒラギノ角ゴ ProN W3" pitchFamily="-110" charset="-128"/>
                <a:cs typeface="ヒラギノ角ゴ ProN W3" pitchFamily="-110" charset="-128"/>
                <a:sym typeface="Arial" pitchFamily="-110" charset="0"/>
              </a:rPr>
              <a:pPr defTabSz="914400" fontAlgn="base">
                <a:spcBef>
                  <a:spcPct val="0"/>
                </a:spcBef>
                <a:spcAft>
                  <a:spcPct val="0"/>
                </a:spcAft>
                <a:defRPr/>
              </a:pPr>
              <a:t>‹#›</a:t>
            </a:fld>
            <a:endParaRPr lang="en-US" sz="1000" dirty="0">
              <a:ea typeface="ヒラギノ角ゴ ProN W3" pitchFamily="-110" charset="-128"/>
              <a:cs typeface="ヒラギノ角ゴ ProN W3" pitchFamily="-110" charset="-128"/>
              <a:sym typeface="Arial" pitchFamily="-110" charset="0"/>
            </a:endParaRPr>
          </a:p>
        </p:txBody>
      </p:sp>
      <p:pic>
        <p:nvPicPr>
          <p:cNvPr id="3" name="Picture 2" descr="logo_only_LD_gray.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11717" y="6423839"/>
            <a:ext cx="937683" cy="121953"/>
          </a:xfrm>
          <a:prstGeom prst="rect">
            <a:avLst/>
          </a:prstGeom>
        </p:spPr>
      </p:pic>
    </p:spTree>
    <p:extLst>
      <p:ext uri="{BB962C8B-B14F-4D97-AF65-F5344CB8AC3E}">
        <p14:creationId xmlns:p14="http://schemas.microsoft.com/office/powerpoint/2010/main" val="245778494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rgbClr val="F30617"/>
          </a:solidFill>
          <a:latin typeface="Arial" charset="0"/>
          <a:ea typeface="ＭＳ Ｐゴシック" charset="-128"/>
          <a:cs typeface="ＭＳ Ｐゴシック" charset="-128"/>
        </a:defRPr>
      </a:lvl2pPr>
      <a:lvl3pPr algn="l" rtl="0" eaLnBrk="0" fontAlgn="base" hangingPunct="0">
        <a:spcBef>
          <a:spcPct val="0"/>
        </a:spcBef>
        <a:spcAft>
          <a:spcPct val="0"/>
        </a:spcAft>
        <a:defRPr sz="3000" b="1">
          <a:solidFill>
            <a:srgbClr val="F30617"/>
          </a:solidFill>
          <a:latin typeface="Arial" charset="0"/>
          <a:ea typeface="ＭＳ Ｐゴシック" charset="-128"/>
          <a:cs typeface="ＭＳ Ｐゴシック" charset="-128"/>
        </a:defRPr>
      </a:lvl3pPr>
      <a:lvl4pPr algn="l" rtl="0" eaLnBrk="0" fontAlgn="base" hangingPunct="0">
        <a:spcBef>
          <a:spcPct val="0"/>
        </a:spcBef>
        <a:spcAft>
          <a:spcPct val="0"/>
        </a:spcAft>
        <a:defRPr sz="3000" b="1">
          <a:solidFill>
            <a:srgbClr val="F30617"/>
          </a:solidFill>
          <a:latin typeface="Arial" charset="0"/>
          <a:ea typeface="ＭＳ Ｐゴシック" charset="-128"/>
          <a:cs typeface="ＭＳ Ｐゴシック" charset="-128"/>
        </a:defRPr>
      </a:lvl4pPr>
      <a:lvl5pPr algn="l" rtl="0" eaLnBrk="0" fontAlgn="base" hangingPunct="0">
        <a:spcBef>
          <a:spcPct val="0"/>
        </a:spcBef>
        <a:spcAft>
          <a:spcPct val="0"/>
        </a:spcAft>
        <a:defRPr sz="3000" b="1">
          <a:solidFill>
            <a:srgbClr val="F30617"/>
          </a:solidFill>
          <a:latin typeface="Arial" charset="0"/>
          <a:ea typeface="ＭＳ Ｐゴシック" charset="-128"/>
          <a:cs typeface="ＭＳ Ｐゴシック" charset="-128"/>
        </a:defRPr>
      </a:lvl5pPr>
      <a:lvl6pPr marL="457200" algn="l" rtl="0" fontAlgn="base">
        <a:spcBef>
          <a:spcPct val="0"/>
        </a:spcBef>
        <a:spcAft>
          <a:spcPct val="0"/>
        </a:spcAft>
        <a:defRPr sz="3000" b="1">
          <a:solidFill>
            <a:srgbClr val="F30617"/>
          </a:solidFill>
          <a:latin typeface="Arial" charset="0"/>
          <a:ea typeface="ＭＳ Ｐゴシック" charset="-128"/>
          <a:cs typeface="ＭＳ Ｐゴシック" charset="-128"/>
        </a:defRPr>
      </a:lvl6pPr>
      <a:lvl7pPr marL="914400" algn="l" rtl="0" fontAlgn="base">
        <a:spcBef>
          <a:spcPct val="0"/>
        </a:spcBef>
        <a:spcAft>
          <a:spcPct val="0"/>
        </a:spcAft>
        <a:defRPr sz="3000" b="1">
          <a:solidFill>
            <a:srgbClr val="F30617"/>
          </a:solidFill>
          <a:latin typeface="Arial" charset="0"/>
          <a:ea typeface="ＭＳ Ｐゴシック" charset="-128"/>
          <a:cs typeface="ＭＳ Ｐゴシック" charset="-128"/>
        </a:defRPr>
      </a:lvl7pPr>
      <a:lvl8pPr marL="1371600" algn="l" rtl="0" fontAlgn="base">
        <a:spcBef>
          <a:spcPct val="0"/>
        </a:spcBef>
        <a:spcAft>
          <a:spcPct val="0"/>
        </a:spcAft>
        <a:defRPr sz="3000" b="1">
          <a:solidFill>
            <a:srgbClr val="F30617"/>
          </a:solidFill>
          <a:latin typeface="Arial" charset="0"/>
          <a:ea typeface="ＭＳ Ｐゴシック" charset="-128"/>
          <a:cs typeface="ＭＳ Ｐゴシック" charset="-128"/>
        </a:defRPr>
      </a:lvl8pPr>
      <a:lvl9pPr marL="1828800" algn="l" rtl="0" fontAlgn="base">
        <a:spcBef>
          <a:spcPct val="0"/>
        </a:spcBef>
        <a:spcAft>
          <a:spcPct val="0"/>
        </a:spcAft>
        <a:defRPr sz="3000" b="1">
          <a:solidFill>
            <a:srgbClr val="F30617"/>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2800">
          <a:solidFill>
            <a:srgbClr val="595959"/>
          </a:solidFill>
          <a:latin typeface="+mn-lt"/>
          <a:ea typeface="+mn-ea"/>
          <a:cs typeface="+mn-cs"/>
        </a:defRPr>
      </a:lvl1pPr>
      <a:lvl2pPr marL="742950" indent="-285750" algn="l" rtl="0" eaLnBrk="0" fontAlgn="base" hangingPunct="0">
        <a:spcBef>
          <a:spcPct val="20000"/>
        </a:spcBef>
        <a:spcAft>
          <a:spcPct val="0"/>
        </a:spcAft>
        <a:buChar char="–"/>
        <a:defRPr sz="2400">
          <a:solidFill>
            <a:srgbClr val="595959"/>
          </a:solidFill>
          <a:latin typeface="+mn-lt"/>
          <a:ea typeface="+mn-ea"/>
        </a:defRPr>
      </a:lvl2pPr>
      <a:lvl3pPr marL="1085850" indent="-228600" algn="l" rtl="0" eaLnBrk="0" fontAlgn="base" hangingPunct="0">
        <a:spcBef>
          <a:spcPct val="20000"/>
        </a:spcBef>
        <a:spcAft>
          <a:spcPct val="0"/>
        </a:spcAft>
        <a:buChar char="•"/>
        <a:defRPr sz="2000">
          <a:solidFill>
            <a:srgbClr val="595959"/>
          </a:solidFill>
          <a:latin typeface="+mn-lt"/>
          <a:ea typeface="+mn-ea"/>
        </a:defRPr>
      </a:lvl3pPr>
      <a:lvl4pPr marL="1428750" indent="-228600" algn="l" rtl="0" eaLnBrk="0" fontAlgn="base" hangingPunct="0">
        <a:spcBef>
          <a:spcPct val="20000"/>
        </a:spcBef>
        <a:spcAft>
          <a:spcPct val="0"/>
        </a:spcAft>
        <a:buChar char="–"/>
        <a:defRPr sz="2000">
          <a:solidFill>
            <a:srgbClr val="595959"/>
          </a:solidFill>
          <a:latin typeface="+mn-lt"/>
          <a:ea typeface="+mn-ea"/>
        </a:defRPr>
      </a:lvl4pPr>
      <a:lvl5pPr marL="1771650" indent="-228600" algn="l" rtl="0" eaLnBrk="0" fontAlgn="base" hangingPunct="0">
        <a:spcBef>
          <a:spcPct val="20000"/>
        </a:spcBef>
        <a:spcAft>
          <a:spcPct val="0"/>
        </a:spcAft>
        <a:buChar char="»"/>
        <a:defRPr sz="2000">
          <a:solidFill>
            <a:srgbClr val="595959"/>
          </a:solidFill>
          <a:latin typeface="+mn-lt"/>
          <a:ea typeface="+mn-ea"/>
        </a:defRPr>
      </a:lvl5pPr>
      <a:lvl6pPr marL="2228850" indent="-228600" algn="l" rtl="0" fontAlgn="base">
        <a:spcBef>
          <a:spcPct val="20000"/>
        </a:spcBef>
        <a:spcAft>
          <a:spcPct val="0"/>
        </a:spcAft>
        <a:buChar char="»"/>
        <a:defRPr sz="2000">
          <a:solidFill>
            <a:schemeClr val="tx1"/>
          </a:solidFill>
          <a:latin typeface="+mn-lt"/>
          <a:ea typeface="+mn-ea"/>
        </a:defRPr>
      </a:lvl6pPr>
      <a:lvl7pPr marL="2686050" indent="-228600" algn="l" rtl="0" fontAlgn="base">
        <a:spcBef>
          <a:spcPct val="20000"/>
        </a:spcBef>
        <a:spcAft>
          <a:spcPct val="0"/>
        </a:spcAft>
        <a:buChar char="»"/>
        <a:defRPr sz="2000">
          <a:solidFill>
            <a:schemeClr val="tx1"/>
          </a:solidFill>
          <a:latin typeface="+mn-lt"/>
          <a:ea typeface="+mn-ea"/>
        </a:defRPr>
      </a:lvl7pPr>
      <a:lvl8pPr marL="3143250" indent="-228600" algn="l" rtl="0" fontAlgn="base">
        <a:spcBef>
          <a:spcPct val="20000"/>
        </a:spcBef>
        <a:spcAft>
          <a:spcPct val="0"/>
        </a:spcAft>
        <a:buChar char="»"/>
        <a:defRPr sz="2000">
          <a:solidFill>
            <a:schemeClr val="tx1"/>
          </a:solidFill>
          <a:latin typeface="+mn-lt"/>
          <a:ea typeface="+mn-ea"/>
        </a:defRPr>
      </a:lvl8pPr>
      <a:lvl9pPr marL="360045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60"/>
          <p:cNvSpPr txBox="1">
            <a:spLocks noGrp="1"/>
          </p:cNvSpPr>
          <p:nvPr>
            <p:ph type="title"/>
          </p:nvPr>
        </p:nvSpPr>
        <p:spPr>
          <a:xfrm>
            <a:off x="211016" y="517451"/>
            <a:ext cx="11830928" cy="87380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 name="Google Shape;73;p60"/>
          <p:cNvSpPr txBox="1">
            <a:spLocks noGrp="1"/>
          </p:cNvSpPr>
          <p:nvPr>
            <p:ph type="body" idx="1"/>
          </p:nvPr>
        </p:nvSpPr>
        <p:spPr>
          <a:xfrm>
            <a:off x="211015" y="1405329"/>
            <a:ext cx="11830929" cy="4868858"/>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rgbClr val="434343"/>
              </a:buClr>
              <a:buSzPts val="2000"/>
              <a:buFont typeface="Arial"/>
              <a:buChar char="•"/>
              <a:defRPr sz="2000" b="0" i="0" u="none" strike="noStrike" cap="none">
                <a:solidFill>
                  <a:srgbClr val="434343"/>
                </a:solidFill>
                <a:latin typeface="Arial"/>
                <a:ea typeface="Arial"/>
                <a:cs typeface="Arial"/>
                <a:sym typeface="Arial"/>
              </a:defRPr>
            </a:lvl1pPr>
            <a:lvl2pPr marL="914400" marR="0" lvl="1" indent="-355600" algn="l" rtl="0">
              <a:lnSpc>
                <a:spcPct val="90000"/>
              </a:lnSpc>
              <a:spcBef>
                <a:spcPts val="500"/>
              </a:spcBef>
              <a:spcAft>
                <a:spcPts val="0"/>
              </a:spcAft>
              <a:buClr>
                <a:srgbClr val="434343"/>
              </a:buClr>
              <a:buSzPts val="2000"/>
              <a:buFont typeface="Arial"/>
              <a:buChar char="•"/>
              <a:defRPr sz="2000" b="0" i="0" u="none" strike="noStrike" cap="none">
                <a:solidFill>
                  <a:srgbClr val="434343"/>
                </a:solidFill>
                <a:latin typeface="Arial"/>
                <a:ea typeface="Arial"/>
                <a:cs typeface="Arial"/>
                <a:sym typeface="Arial"/>
              </a:defRPr>
            </a:lvl2pPr>
            <a:lvl3pPr marL="1371600" marR="0" lvl="2" indent="-355600" algn="l" rtl="0">
              <a:lnSpc>
                <a:spcPct val="90000"/>
              </a:lnSpc>
              <a:spcBef>
                <a:spcPts val="500"/>
              </a:spcBef>
              <a:spcAft>
                <a:spcPts val="0"/>
              </a:spcAft>
              <a:buClr>
                <a:srgbClr val="434343"/>
              </a:buClr>
              <a:buSzPts val="2000"/>
              <a:buFont typeface="Arial"/>
              <a:buChar char="o"/>
              <a:defRPr sz="2000" b="0" i="0" u="none" strike="noStrike" cap="none">
                <a:solidFill>
                  <a:srgbClr val="434343"/>
                </a:solidFill>
                <a:latin typeface="Arial"/>
                <a:ea typeface="Arial"/>
                <a:cs typeface="Arial"/>
                <a:sym typeface="Arial"/>
              </a:defRPr>
            </a:lvl3pPr>
            <a:lvl4pPr marL="1828800" marR="0" lvl="3" indent="-355600" algn="l" rtl="0">
              <a:lnSpc>
                <a:spcPct val="90000"/>
              </a:lnSpc>
              <a:spcBef>
                <a:spcPts val="500"/>
              </a:spcBef>
              <a:spcAft>
                <a:spcPts val="0"/>
              </a:spcAft>
              <a:buClr>
                <a:srgbClr val="434343"/>
              </a:buClr>
              <a:buSzPts val="2000"/>
              <a:buFont typeface="Arial"/>
              <a:buChar char="✔"/>
              <a:defRPr sz="2000" b="0" i="0" u="none" strike="noStrike" cap="none">
                <a:solidFill>
                  <a:srgbClr val="434343"/>
                </a:solidFill>
                <a:latin typeface="Arial"/>
                <a:ea typeface="Arial"/>
                <a:cs typeface="Arial"/>
                <a:sym typeface="Arial"/>
              </a:defRPr>
            </a:lvl4pPr>
            <a:lvl5pPr marL="2286000" marR="0" lvl="4" indent="-355600" algn="l" rtl="0">
              <a:lnSpc>
                <a:spcPct val="90000"/>
              </a:lnSpc>
              <a:spcBef>
                <a:spcPts val="500"/>
              </a:spcBef>
              <a:spcAft>
                <a:spcPts val="0"/>
              </a:spcAft>
              <a:buClr>
                <a:srgbClr val="434343"/>
              </a:buClr>
              <a:buSzPts val="2000"/>
              <a:buFont typeface="Arial"/>
              <a:buChar char="•"/>
              <a:defRPr sz="2000" b="0" i="0" u="none" strike="noStrike" cap="none">
                <a:solidFill>
                  <a:srgbClr val="434343"/>
                </a:solidFill>
                <a:latin typeface="Arial"/>
                <a:ea typeface="Arial"/>
                <a:cs typeface="Arial"/>
                <a:sym typeface="Arial"/>
              </a:defRPr>
            </a:lvl5pPr>
            <a:lvl6pPr marL="2743200" marR="0" lvl="5" indent="-342900" algn="l" rtl="0">
              <a:lnSpc>
                <a:spcPct val="90000"/>
              </a:lnSpc>
              <a:spcBef>
                <a:spcPts val="500"/>
              </a:spcBef>
              <a:spcAft>
                <a:spcPts val="0"/>
              </a:spcAft>
              <a:buClr>
                <a:srgbClr val="434343"/>
              </a:buClr>
              <a:buSzPts val="1800"/>
              <a:buFont typeface="Arial"/>
              <a:buChar char="•"/>
              <a:defRPr sz="1800" b="0" i="0" u="none" strike="noStrike" cap="none">
                <a:solidFill>
                  <a:srgbClr val="434343"/>
                </a:solidFill>
                <a:latin typeface="Arial"/>
                <a:ea typeface="Arial"/>
                <a:cs typeface="Arial"/>
                <a:sym typeface="Arial"/>
              </a:defRPr>
            </a:lvl6pPr>
            <a:lvl7pPr marL="3200400" marR="0" lvl="6" indent="-342900" algn="l" rtl="0">
              <a:lnSpc>
                <a:spcPct val="90000"/>
              </a:lnSpc>
              <a:spcBef>
                <a:spcPts val="500"/>
              </a:spcBef>
              <a:spcAft>
                <a:spcPts val="0"/>
              </a:spcAft>
              <a:buClr>
                <a:srgbClr val="434343"/>
              </a:buClr>
              <a:buSzPts val="1800"/>
              <a:buFont typeface="Arial"/>
              <a:buChar char="•"/>
              <a:defRPr sz="1800" b="0" i="0" u="none" strike="noStrike" cap="none">
                <a:solidFill>
                  <a:srgbClr val="434343"/>
                </a:solidFill>
                <a:latin typeface="Arial"/>
                <a:ea typeface="Arial"/>
                <a:cs typeface="Arial"/>
                <a:sym typeface="Arial"/>
              </a:defRPr>
            </a:lvl7pPr>
            <a:lvl8pPr marL="3657600" marR="0" lvl="7" indent="-342900" algn="l" rtl="0">
              <a:lnSpc>
                <a:spcPct val="90000"/>
              </a:lnSpc>
              <a:spcBef>
                <a:spcPts val="500"/>
              </a:spcBef>
              <a:spcAft>
                <a:spcPts val="0"/>
              </a:spcAft>
              <a:buClr>
                <a:srgbClr val="434343"/>
              </a:buClr>
              <a:buSzPts val="1800"/>
              <a:buFont typeface="Arial"/>
              <a:buChar char="•"/>
              <a:defRPr sz="1800" b="0" i="0" u="none" strike="noStrike" cap="none">
                <a:solidFill>
                  <a:srgbClr val="434343"/>
                </a:solidFill>
                <a:latin typeface="Arial"/>
                <a:ea typeface="Arial"/>
                <a:cs typeface="Arial"/>
                <a:sym typeface="Arial"/>
              </a:defRPr>
            </a:lvl8pPr>
            <a:lvl9pPr marL="4114800" marR="0" lvl="8" indent="-342900" algn="l" rtl="0">
              <a:lnSpc>
                <a:spcPct val="90000"/>
              </a:lnSpc>
              <a:spcBef>
                <a:spcPts val="500"/>
              </a:spcBef>
              <a:spcAft>
                <a:spcPts val="0"/>
              </a:spcAft>
              <a:buClr>
                <a:srgbClr val="434343"/>
              </a:buClr>
              <a:buSzPts val="1800"/>
              <a:buFont typeface="Arial"/>
              <a:buChar char="•"/>
              <a:defRPr sz="1800" b="0" i="0" u="none" strike="noStrike" cap="none">
                <a:solidFill>
                  <a:srgbClr val="434343"/>
                </a:solidFill>
                <a:latin typeface="Arial"/>
                <a:ea typeface="Arial"/>
                <a:cs typeface="Arial"/>
                <a:sym typeface="Arial"/>
              </a:defRPr>
            </a:lvl9pPr>
          </a:lstStyle>
          <a:p>
            <a:endParaRPr/>
          </a:p>
        </p:txBody>
      </p:sp>
      <p:sp>
        <p:nvSpPr>
          <p:cNvPr id="74" name="Google Shape;74;p60"/>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b" anchorCtr="0">
            <a:noAutofit/>
          </a:bodyPr>
          <a:lstStyle>
            <a:lvl1pPr marL="0" marR="0" lvl="0" indent="0" algn="r" rtl="0">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1pPr>
            <a:lvl2pPr marL="0" marR="0" lvl="1" indent="0" algn="r" rtl="0">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2pPr>
            <a:lvl3pPr marL="0" marR="0" lvl="2" indent="0" algn="r" rtl="0">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3pPr>
            <a:lvl4pPr marL="0" marR="0" lvl="3" indent="0" algn="r" rtl="0">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4pPr>
            <a:lvl5pPr marL="0" marR="0" lvl="4" indent="0" algn="r" rtl="0">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5pPr>
            <a:lvl6pPr marL="0" marR="0" lvl="5" indent="0" algn="r" rtl="0">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6pPr>
            <a:lvl7pPr marL="0" marR="0" lvl="6" indent="0" algn="r" rtl="0">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7pPr>
            <a:lvl8pPr marL="0" marR="0" lvl="7" indent="0" algn="r" rtl="0">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8pPr>
            <a:lvl9pPr marL="0" marR="0" lvl="8" indent="0" algn="r" rtl="0">
              <a:lnSpc>
                <a:spcPct val="100000"/>
              </a:lnSpc>
              <a:spcBef>
                <a:spcPts val="0"/>
              </a:spcBef>
              <a:spcAft>
                <a:spcPts val="0"/>
              </a:spcAft>
              <a:buClr>
                <a:srgbClr val="434343"/>
              </a:buClr>
              <a:buSzPts val="1300"/>
              <a:buFont typeface="Arial"/>
              <a:buNone/>
              <a:defRPr sz="1300" b="0" i="0" u="none" strike="noStrike" cap="none">
                <a:solidFill>
                  <a:srgbClr val="43434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63186578"/>
      </p:ext>
    </p:extLst>
  </p:cSld>
  <p:clrMap bg1="lt1" tx1="dk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 id="2147483760" r:id="rId27"/>
    <p:sldLayoutId id="2147483761" r:id="rId28"/>
    <p:sldLayoutId id="2147483762" r:id="rId29"/>
    <p:sldLayoutId id="2147483763"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11016" y="517451"/>
            <a:ext cx="11830928" cy="87380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SzPts val="3600"/>
              <a:buNone/>
              <a:defRPr sz="3600" i="0" u="none" strike="noStrike" cap="none"/>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211015" y="1405329"/>
            <a:ext cx="11830929" cy="4868858"/>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rgbClr val="434343"/>
              </a:buClr>
              <a:buSzPts val="2000"/>
              <a:buChar char="•"/>
              <a:defRPr sz="2000" i="0" u="none" strike="noStrike" cap="none">
                <a:solidFill>
                  <a:srgbClr val="434343"/>
                </a:solidFill>
              </a:defRPr>
            </a:lvl1pPr>
            <a:lvl2pPr marL="914400" marR="0" lvl="1" indent="-355600" algn="l" rtl="0">
              <a:lnSpc>
                <a:spcPct val="90000"/>
              </a:lnSpc>
              <a:spcBef>
                <a:spcPts val="500"/>
              </a:spcBef>
              <a:spcAft>
                <a:spcPts val="0"/>
              </a:spcAft>
              <a:buClr>
                <a:srgbClr val="434343"/>
              </a:buClr>
              <a:buSzPts val="2000"/>
              <a:buChar char="•"/>
              <a:defRPr sz="2000" i="0" u="none" strike="noStrike" cap="none">
                <a:solidFill>
                  <a:srgbClr val="434343"/>
                </a:solidFill>
              </a:defRPr>
            </a:lvl2pPr>
            <a:lvl3pPr marL="1371600" marR="0" lvl="2" indent="-355600" algn="l" rtl="0">
              <a:lnSpc>
                <a:spcPct val="90000"/>
              </a:lnSpc>
              <a:spcBef>
                <a:spcPts val="500"/>
              </a:spcBef>
              <a:spcAft>
                <a:spcPts val="0"/>
              </a:spcAft>
              <a:buClr>
                <a:srgbClr val="434343"/>
              </a:buClr>
              <a:buSzPts val="2000"/>
              <a:buChar char="o"/>
              <a:defRPr sz="2000" i="0" u="none" strike="noStrike" cap="none">
                <a:solidFill>
                  <a:srgbClr val="434343"/>
                </a:solidFill>
              </a:defRPr>
            </a:lvl3pPr>
            <a:lvl4pPr marL="1828800" marR="0" lvl="3" indent="-355600" algn="l" rtl="0">
              <a:lnSpc>
                <a:spcPct val="90000"/>
              </a:lnSpc>
              <a:spcBef>
                <a:spcPts val="500"/>
              </a:spcBef>
              <a:spcAft>
                <a:spcPts val="0"/>
              </a:spcAft>
              <a:buClr>
                <a:srgbClr val="434343"/>
              </a:buClr>
              <a:buSzPts val="2000"/>
              <a:buChar char="✔"/>
              <a:defRPr sz="2000" i="0" u="none" strike="noStrike" cap="none">
                <a:solidFill>
                  <a:srgbClr val="434343"/>
                </a:solidFill>
              </a:defRPr>
            </a:lvl4pPr>
            <a:lvl5pPr marL="2286000" marR="0" lvl="4" indent="-355600" algn="l" rtl="0">
              <a:lnSpc>
                <a:spcPct val="90000"/>
              </a:lnSpc>
              <a:spcBef>
                <a:spcPts val="500"/>
              </a:spcBef>
              <a:spcAft>
                <a:spcPts val="0"/>
              </a:spcAft>
              <a:buClr>
                <a:srgbClr val="434343"/>
              </a:buClr>
              <a:buSzPts val="2000"/>
              <a:buChar char="•"/>
              <a:defRPr sz="2000" i="0" u="none" strike="noStrike" cap="none">
                <a:solidFill>
                  <a:srgbClr val="434343"/>
                </a:solidFill>
              </a:defRPr>
            </a:lvl5pPr>
            <a:lvl6pPr marL="2743200" marR="0" lvl="5" indent="-342900" algn="l" rtl="0">
              <a:lnSpc>
                <a:spcPct val="90000"/>
              </a:lnSpc>
              <a:spcBef>
                <a:spcPts val="500"/>
              </a:spcBef>
              <a:spcAft>
                <a:spcPts val="0"/>
              </a:spcAft>
              <a:buClr>
                <a:srgbClr val="434343"/>
              </a:buClr>
              <a:buSzPts val="1800"/>
              <a:buChar char="•"/>
              <a:defRPr sz="1800" i="0" u="none" strike="noStrike" cap="none">
                <a:solidFill>
                  <a:srgbClr val="434343"/>
                </a:solidFill>
              </a:defRPr>
            </a:lvl6pPr>
            <a:lvl7pPr marL="3200400" marR="0" lvl="6" indent="-342900" algn="l" rtl="0">
              <a:lnSpc>
                <a:spcPct val="90000"/>
              </a:lnSpc>
              <a:spcBef>
                <a:spcPts val="500"/>
              </a:spcBef>
              <a:spcAft>
                <a:spcPts val="0"/>
              </a:spcAft>
              <a:buClr>
                <a:srgbClr val="434343"/>
              </a:buClr>
              <a:buSzPts val="1800"/>
              <a:buChar char="•"/>
              <a:defRPr sz="1800" i="0" u="none" strike="noStrike" cap="none">
                <a:solidFill>
                  <a:srgbClr val="434343"/>
                </a:solidFill>
              </a:defRPr>
            </a:lvl7pPr>
            <a:lvl8pPr marL="3657600" marR="0" lvl="7" indent="-342900" algn="l" rtl="0">
              <a:lnSpc>
                <a:spcPct val="90000"/>
              </a:lnSpc>
              <a:spcBef>
                <a:spcPts val="500"/>
              </a:spcBef>
              <a:spcAft>
                <a:spcPts val="0"/>
              </a:spcAft>
              <a:buClr>
                <a:srgbClr val="434343"/>
              </a:buClr>
              <a:buSzPts val="1800"/>
              <a:buChar char="•"/>
              <a:defRPr sz="1800" i="0" u="none" strike="noStrike" cap="none">
                <a:solidFill>
                  <a:srgbClr val="434343"/>
                </a:solidFill>
              </a:defRPr>
            </a:lvl8pPr>
            <a:lvl9pPr marL="4114800" marR="0" lvl="8" indent="-342900" algn="l" rtl="0">
              <a:lnSpc>
                <a:spcPct val="90000"/>
              </a:lnSpc>
              <a:spcBef>
                <a:spcPts val="500"/>
              </a:spcBef>
              <a:spcAft>
                <a:spcPts val="0"/>
              </a:spcAft>
              <a:buClr>
                <a:srgbClr val="434343"/>
              </a:buClr>
              <a:buSzPts val="1800"/>
              <a:buChar char="•"/>
              <a:defRPr sz="1800" i="0" u="none" strike="noStrike" cap="none">
                <a:solidFill>
                  <a:srgbClr val="434343"/>
                </a:solidFill>
              </a:defRPr>
            </a:lvl9pPr>
          </a:lstStyle>
          <a:p>
            <a:endParaRPr/>
          </a:p>
        </p:txBody>
      </p:sp>
      <p:sp>
        <p:nvSpPr>
          <p:cNvPr id="12" name="Google Shape;12;p1"/>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b" anchorCtr="0">
            <a:noAutofit/>
          </a:bodyPr>
          <a:lstStyle>
            <a:lvl1pPr lvl="0" algn="r">
              <a:buNone/>
              <a:defRPr sz="1300">
                <a:solidFill>
                  <a:srgbClr val="434343"/>
                </a:solidFill>
              </a:defRPr>
            </a:lvl1pPr>
            <a:lvl2pPr lvl="1" algn="r">
              <a:buNone/>
              <a:defRPr sz="1300">
                <a:solidFill>
                  <a:srgbClr val="434343"/>
                </a:solidFill>
              </a:defRPr>
            </a:lvl2pPr>
            <a:lvl3pPr lvl="2" algn="r">
              <a:buNone/>
              <a:defRPr sz="1300">
                <a:solidFill>
                  <a:srgbClr val="434343"/>
                </a:solidFill>
              </a:defRPr>
            </a:lvl3pPr>
            <a:lvl4pPr lvl="3" algn="r">
              <a:buNone/>
              <a:defRPr sz="1300">
                <a:solidFill>
                  <a:srgbClr val="434343"/>
                </a:solidFill>
              </a:defRPr>
            </a:lvl4pPr>
            <a:lvl5pPr lvl="4" algn="r">
              <a:buNone/>
              <a:defRPr sz="1300">
                <a:solidFill>
                  <a:srgbClr val="434343"/>
                </a:solidFill>
              </a:defRPr>
            </a:lvl5pPr>
            <a:lvl6pPr lvl="5" algn="r">
              <a:buNone/>
              <a:defRPr sz="1300">
                <a:solidFill>
                  <a:srgbClr val="434343"/>
                </a:solidFill>
              </a:defRPr>
            </a:lvl6pPr>
            <a:lvl7pPr lvl="6" algn="r">
              <a:buNone/>
              <a:defRPr sz="1300">
                <a:solidFill>
                  <a:srgbClr val="434343"/>
                </a:solidFill>
              </a:defRPr>
            </a:lvl7pPr>
            <a:lvl8pPr lvl="7" algn="r">
              <a:buNone/>
              <a:defRPr sz="1300">
                <a:solidFill>
                  <a:srgbClr val="434343"/>
                </a:solidFill>
              </a:defRPr>
            </a:lvl8pPr>
            <a:lvl9pPr lvl="8" algn="r">
              <a:buNone/>
              <a:defRPr sz="1300">
                <a:solidFill>
                  <a:srgbClr val="434343"/>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3239512"/>
      </p:ext>
    </p:extLst>
  </p:cSld>
  <p:clrMap bg1="lt1" tx1="dk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 id="2147483788" r:id="rId24"/>
    <p:sldLayoutId id="2147483789" r:id="rId25"/>
    <p:sldLayoutId id="2147483790" r:id="rId26"/>
    <p:sldLayoutId id="2147483791" r:id="rId27"/>
    <p:sldLayoutId id="2147483792" r:id="rId28"/>
    <p:sldLayoutId id="2147483793" r:id="rId29"/>
    <p:sldLayoutId id="2147483794" r:id="rId30"/>
    <p:sldLayoutId id="2147483795" r:id="rId31"/>
    <p:sldLayoutId id="2147483796" r:id="rId32"/>
    <p:sldLayoutId id="2147483797" r:id="rId33"/>
    <p:sldLayoutId id="2147483798" r:id="rId3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78.xml"/><Relationship Id="rId6" Type="http://schemas.openxmlformats.org/officeDocument/2006/relationships/image" Target="../media/image5.png"/><Relationship Id="rId5" Type="http://schemas.openxmlformats.org/officeDocument/2006/relationships/hyperlink" Target="https://www.linkedin.com/company/intelliven-l-l-c-/" TargetMode="External"/><Relationship Id="rId4" Type="http://schemas.openxmlformats.org/officeDocument/2006/relationships/hyperlink" Target="http://www.intelliven.com/subscrib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hyperlink" Target="https://www.linkedin.com/company/intelliven-l-l-c-/" TargetMode="External"/><Relationship Id="rId4" Type="http://schemas.openxmlformats.org/officeDocument/2006/relationships/hyperlink" Target="http://www.intelliven.com/subscrib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www.intelliven.com/video/" TargetMode="External"/><Relationship Id="rId13" Type="http://schemas.openxmlformats.org/officeDocument/2006/relationships/hyperlink" Target="http://www.intelliven.com/offerings/" TargetMode="External"/><Relationship Id="rId18" Type="http://schemas.openxmlformats.org/officeDocument/2006/relationships/image" Target="../media/image26.png"/><Relationship Id="rId3" Type="http://schemas.openxmlformats.org/officeDocument/2006/relationships/notesSlide" Target="../notesSlides/notesSlide8.xml"/><Relationship Id="rId7" Type="http://schemas.openxmlformats.org/officeDocument/2006/relationships/hyperlink" Target="http://www.intelliven.com/insight/" TargetMode="External"/><Relationship Id="rId12" Type="http://schemas.openxmlformats.org/officeDocument/2006/relationships/hyperlink" Target="http://www.intelliven.com/services/executive-sessions/" TargetMode="External"/><Relationship Id="rId17" Type="http://schemas.openxmlformats.org/officeDocument/2006/relationships/hyperlink" Target="https://www.inkling.com/store/book/manage-to-lead-peter-digiammarino-1st/" TargetMode="External"/><Relationship Id="rId2" Type="http://schemas.openxmlformats.org/officeDocument/2006/relationships/slideLayout" Target="../slideLayouts/slideLayout16.xml"/><Relationship Id="rId16" Type="http://schemas.openxmlformats.org/officeDocument/2006/relationships/hyperlink" Target="http://www.intelliven.com/manage-to-lead/" TargetMode="External"/><Relationship Id="rId1" Type="http://schemas.openxmlformats.org/officeDocument/2006/relationships/themeOverride" Target="../theme/themeOverride6.xml"/><Relationship Id="rId6" Type="http://schemas.openxmlformats.org/officeDocument/2006/relationships/hyperlink" Target="http://www.intelliven.com/tools/" TargetMode="External"/><Relationship Id="rId11" Type="http://schemas.openxmlformats.org/officeDocument/2006/relationships/hyperlink" Target="http://www.intelliven.com/services/" TargetMode="External"/><Relationship Id="rId5" Type="http://schemas.openxmlformats.org/officeDocument/2006/relationships/hyperlink" Target="http://www.intelliven.com/subscribe/" TargetMode="External"/><Relationship Id="rId15" Type="http://schemas.openxmlformats.org/officeDocument/2006/relationships/hyperlink" Target="http://www.intelliven.com/intelliven-new/wp-content/uploads/2014/11/Executive-Performance-Assessment-Wok-Plan.pdf" TargetMode="External"/><Relationship Id="rId10" Type="http://schemas.openxmlformats.org/officeDocument/2006/relationships/hyperlink" Target="http://www.intelliven.com/intelliven-new/wp-content/uploads/2015/03/OAS-Syllabus-2015-03-V4.pdf" TargetMode="External"/><Relationship Id="rId4" Type="http://schemas.openxmlformats.org/officeDocument/2006/relationships/hyperlink" Target="http://www.intelliven.com/" TargetMode="External"/><Relationship Id="rId9" Type="http://schemas.openxmlformats.org/officeDocument/2006/relationships/hyperlink" Target="http://www.intelliven.com/events" TargetMode="External"/><Relationship Id="rId14" Type="http://schemas.openxmlformats.org/officeDocument/2006/relationships/hyperlink" Target="http://www.intelliven.com/contact/#gf_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8263D-294A-0A4B-B6A5-C55AFBEC3A5F}"/>
              </a:ext>
            </a:extLst>
          </p:cNvPr>
          <p:cNvSpPr>
            <a:spLocks noGrp="1"/>
          </p:cNvSpPr>
          <p:nvPr>
            <p:ph type="ctrTitle"/>
          </p:nvPr>
        </p:nvSpPr>
        <p:spPr>
          <a:xfrm>
            <a:off x="74951" y="1506071"/>
            <a:ext cx="5233237" cy="1199654"/>
          </a:xfrm>
        </p:spPr>
        <p:txBody>
          <a:bodyPr/>
          <a:lstStyle/>
          <a:p>
            <a:pPr algn="ctr"/>
            <a:r>
              <a:rPr lang="en-US" sz="3600" b="0" i="1" dirty="0">
                <a:solidFill>
                  <a:schemeClr val="bg1"/>
                </a:solidFill>
                <a:effectLst/>
                <a:latin typeface="Arial" panose="020B0604020202020204" pitchFamily="34" charset="0"/>
              </a:rPr>
              <a:t>How to Drive Sales </a:t>
            </a:r>
            <a:br>
              <a:rPr lang="en-US" sz="3600" b="0" i="1" dirty="0">
                <a:solidFill>
                  <a:schemeClr val="bg1"/>
                </a:solidFill>
                <a:effectLst/>
                <a:latin typeface="Arial" panose="020B0604020202020204" pitchFamily="34" charset="0"/>
              </a:rPr>
            </a:br>
            <a:r>
              <a:rPr lang="en-US" sz="3600" b="0" i="1" dirty="0">
                <a:solidFill>
                  <a:schemeClr val="bg1"/>
                </a:solidFill>
                <a:effectLst/>
                <a:latin typeface="Arial" panose="020B0604020202020204" pitchFamily="34" charset="0"/>
              </a:rPr>
              <a:t>in a Services Business</a:t>
            </a:r>
            <a:endParaRPr lang="en-US" sz="3200" dirty="0"/>
          </a:p>
        </p:txBody>
      </p:sp>
      <p:sp>
        <p:nvSpPr>
          <p:cNvPr id="4" name="Slide Number Placeholder 3">
            <a:extLst>
              <a:ext uri="{FF2B5EF4-FFF2-40B4-BE49-F238E27FC236}">
                <a16:creationId xmlns:a16="http://schemas.microsoft.com/office/drawing/2014/main" id="{EAAAB2F6-1EBA-144F-8645-DD881EC7BCFA}"/>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300" b="0" i="0" u="none" strike="noStrike" kern="0" cap="none" spc="0" normalizeH="0" baseline="0" noProof="0" smtClean="0">
                <a:ln>
                  <a:noFill/>
                </a:ln>
                <a:solidFill>
                  <a:srgbClr val="FFFFFF"/>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US" sz="13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id="{CC6892FD-1A35-41C8-AFFA-021F48237EB4}"/>
              </a:ext>
            </a:extLst>
          </p:cNvPr>
          <p:cNvSpPr txBox="1"/>
          <p:nvPr/>
        </p:nvSpPr>
        <p:spPr>
          <a:xfrm>
            <a:off x="8485394" y="6640131"/>
            <a:ext cx="3706606" cy="21544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800" b="1" i="0" u="none" strike="noStrike" kern="0" cap="none" spc="0" normalizeH="0" baseline="0" noProof="0" dirty="0">
                <a:ln>
                  <a:noFill/>
                </a:ln>
                <a:solidFill>
                  <a:srgbClr val="000000"/>
                </a:solidFill>
                <a:effectLst/>
                <a:uLnTx/>
                <a:uFillTx/>
                <a:latin typeface="Arial"/>
                <a:ea typeface="ＭＳ Ｐゴシック"/>
                <a:cs typeface="Arial"/>
                <a:sym typeface="Arial"/>
              </a:rPr>
              <a:t>Copyright 2022 IntelliVen, LLC </a:t>
            </a:r>
          </a:p>
        </p:txBody>
      </p:sp>
      <p:sp>
        <p:nvSpPr>
          <p:cNvPr id="8" name="Google Shape;1317;p74">
            <a:extLst>
              <a:ext uri="{FF2B5EF4-FFF2-40B4-BE49-F238E27FC236}">
                <a16:creationId xmlns:a16="http://schemas.microsoft.com/office/drawing/2014/main" id="{0B8A343A-E6E4-4B88-8152-ED0B71CF022C}"/>
              </a:ext>
            </a:extLst>
          </p:cNvPr>
          <p:cNvSpPr txBox="1"/>
          <p:nvPr/>
        </p:nvSpPr>
        <p:spPr>
          <a:xfrm>
            <a:off x="299405" y="5971634"/>
            <a:ext cx="4435474" cy="7230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1200" b="0" i="0" u="none" strike="noStrike" kern="0" cap="none" spc="0" normalizeH="0" baseline="0" noProof="0" dirty="0">
                <a:ln>
                  <a:noFill/>
                </a:ln>
                <a:solidFill>
                  <a:srgbClr val="FFFFFF"/>
                </a:solidFill>
                <a:effectLst/>
                <a:uLnTx/>
                <a:uFillTx/>
                <a:latin typeface="Arial"/>
                <a:ea typeface="Arial"/>
                <a:cs typeface="Arial"/>
                <a:sym typeface="Arial"/>
              </a:rPr>
              <a:t>Subscribe:</a:t>
            </a:r>
            <a:r>
              <a:rPr kumimoji="0" lang="en-US" sz="1200" b="0" i="0" u="none" strike="noStrike" kern="0" cap="none" spc="0" normalizeH="0" baseline="0" noProof="0" dirty="0">
                <a:ln>
                  <a:noFill/>
                </a:ln>
                <a:solidFill>
                  <a:srgbClr val="FFC000"/>
                </a:solidFill>
                <a:effectLst/>
                <a:uLnTx/>
                <a:uFillTx/>
                <a:latin typeface="Arial"/>
                <a:ea typeface="Arial"/>
                <a:cs typeface="Arial"/>
                <a:sym typeface="Arial"/>
              </a:rPr>
              <a:t> </a:t>
            </a:r>
            <a:r>
              <a:rPr kumimoji="0" lang="en-US" sz="1200" b="0" i="0" u="sng" strike="noStrike" kern="0" cap="none" spc="0" normalizeH="0" baseline="0" noProof="0" dirty="0">
                <a:ln>
                  <a:noFill/>
                </a:ln>
                <a:solidFill>
                  <a:srgbClr val="FFC000"/>
                </a:solidFill>
                <a:effectLst/>
                <a:uLnTx/>
                <a:uFillTx/>
                <a:latin typeface="Arial"/>
                <a:ea typeface="Arial"/>
                <a:cs typeface="Arial"/>
                <a:sym typeface="Arial"/>
                <a:hlinkClick r:id="rId4">
                  <a:extLst>
                    <a:ext uri="{A12FA001-AC4F-418D-AE19-62706E023703}">
                      <ahyp:hlinkClr xmlns:ahyp="http://schemas.microsoft.com/office/drawing/2018/hyperlinkcolor" val="tx"/>
                    </a:ext>
                  </a:extLst>
                </a:hlinkClick>
              </a:rPr>
              <a:t>intelliven.com </a:t>
            </a:r>
            <a:endParaRPr kumimoji="0" sz="1200" b="0" i="0" u="none" strike="noStrike" kern="0" cap="none" spc="0" normalizeH="0" baseline="0" noProof="0" dirty="0">
              <a:ln>
                <a:noFill/>
              </a:ln>
              <a:solidFill>
                <a:srgbClr val="FFC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400"/>
              </a:spcBef>
              <a:spcAft>
                <a:spcPts val="0"/>
              </a:spcAft>
              <a:buClr>
                <a:srgbClr val="000000"/>
              </a:buClr>
              <a:buSzPts val="2000"/>
              <a:buFont typeface="Arial"/>
              <a:buNone/>
              <a:tabLst/>
              <a:defRPr/>
            </a:pPr>
            <a:r>
              <a:rPr kumimoji="0" lang="en-US" sz="1200" b="0" i="0" u="none" strike="noStrike" kern="0" cap="none" spc="0" normalizeH="0" baseline="0" noProof="0" dirty="0">
                <a:ln>
                  <a:noFill/>
                </a:ln>
                <a:solidFill>
                  <a:srgbClr val="FFFFFF"/>
                </a:solidFill>
                <a:effectLst/>
                <a:uLnTx/>
                <a:uFillTx/>
                <a:latin typeface="Arial"/>
                <a:ea typeface="Arial"/>
                <a:cs typeface="Arial"/>
                <a:sym typeface="Arial"/>
              </a:rPr>
              <a:t>Follow:</a:t>
            </a:r>
            <a:r>
              <a:rPr kumimoji="0" lang="en-US" sz="1200" b="0" i="0" u="none" strike="noStrike" kern="0" cap="none" spc="0" normalizeH="0" baseline="0" noProof="0" dirty="0">
                <a:ln>
                  <a:noFill/>
                </a:ln>
                <a:solidFill>
                  <a:srgbClr val="FFC000"/>
                </a:solidFill>
                <a:effectLst/>
                <a:uLnTx/>
                <a:uFillTx/>
                <a:latin typeface="Arial"/>
                <a:ea typeface="Arial"/>
                <a:cs typeface="Arial"/>
                <a:sym typeface="Arial"/>
              </a:rPr>
              <a:t> </a:t>
            </a:r>
            <a:r>
              <a:rPr kumimoji="0" lang="en-US" sz="1200" b="0" i="0" u="sng" strike="noStrike" kern="0" cap="none" spc="0" normalizeH="0" baseline="0" noProof="0" dirty="0">
                <a:ln>
                  <a:noFill/>
                </a:ln>
                <a:solidFill>
                  <a:srgbClr val="FFC000"/>
                </a:solidFill>
                <a:effectLst/>
                <a:uLnTx/>
                <a:uFillTx/>
                <a:latin typeface="Arial"/>
                <a:ea typeface="Arial"/>
                <a:cs typeface="Arial"/>
                <a:sym typeface="Arial"/>
                <a:hlinkClick r:id="rId5">
                  <a:extLst>
                    <a:ext uri="{A12FA001-AC4F-418D-AE19-62706E023703}">
                      <ahyp:hlinkClr xmlns:ahyp="http://schemas.microsoft.com/office/drawing/2018/hyperlinkcolor" val="tx"/>
                    </a:ext>
                  </a:extLst>
                </a:hlinkClick>
              </a:rPr>
              <a:t>IntelliVen on LinkedIn</a:t>
            </a:r>
            <a:endParaRPr kumimoji="0" sz="1200" b="0" i="0" u="none" strike="noStrike" kern="0" cap="none" spc="0" normalizeH="0" baseline="0" noProof="0" dirty="0">
              <a:ln>
                <a:noFill/>
              </a:ln>
              <a:solidFill>
                <a:srgbClr val="FFC000"/>
              </a:solidFill>
              <a:effectLst/>
              <a:uLnTx/>
              <a:uFillTx/>
              <a:latin typeface="Arial"/>
              <a:ea typeface="Arial"/>
              <a:cs typeface="Arial"/>
              <a:sym typeface="Arial"/>
            </a:endParaRPr>
          </a:p>
        </p:txBody>
      </p:sp>
      <p:pic>
        <p:nvPicPr>
          <p:cNvPr id="9" name="Google Shape;1319;p74">
            <a:extLst>
              <a:ext uri="{FF2B5EF4-FFF2-40B4-BE49-F238E27FC236}">
                <a16:creationId xmlns:a16="http://schemas.microsoft.com/office/drawing/2014/main" id="{9757E484-5F5C-45FF-8D23-510FA11AC00B}"/>
              </a:ext>
            </a:extLst>
          </p:cNvPr>
          <p:cNvPicPr preferRelativeResize="0"/>
          <p:nvPr/>
        </p:nvPicPr>
        <p:blipFill rotWithShape="1">
          <a:blip r:embed="rId6">
            <a:alphaModFix/>
          </a:blip>
          <a:srcRect/>
          <a:stretch/>
        </p:blipFill>
        <p:spPr>
          <a:xfrm>
            <a:off x="212850" y="5564505"/>
            <a:ext cx="2173450" cy="647425"/>
          </a:xfrm>
          <a:prstGeom prst="rect">
            <a:avLst/>
          </a:prstGeom>
          <a:noFill/>
          <a:ln>
            <a:noFill/>
          </a:ln>
        </p:spPr>
      </p:pic>
      <p:sp>
        <p:nvSpPr>
          <p:cNvPr id="3" name="Rectangle 2">
            <a:extLst>
              <a:ext uri="{FF2B5EF4-FFF2-40B4-BE49-F238E27FC236}">
                <a16:creationId xmlns:a16="http://schemas.microsoft.com/office/drawing/2014/main" id="{DCCBE8C5-76F2-4FCE-9A9B-4D544C1C78CF}"/>
              </a:ext>
            </a:extLst>
          </p:cNvPr>
          <p:cNvSpPr/>
          <p:nvPr/>
        </p:nvSpPr>
        <p:spPr>
          <a:xfrm>
            <a:off x="5522794" y="509516"/>
            <a:ext cx="6309815" cy="5595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1" name="Picture 20">
            <a:extLst>
              <a:ext uri="{FF2B5EF4-FFF2-40B4-BE49-F238E27FC236}">
                <a16:creationId xmlns:a16="http://schemas.microsoft.com/office/drawing/2014/main" id="{045D5B64-4EB4-2DF8-575D-2D82E38280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1161" y="2335169"/>
            <a:ext cx="6667500" cy="2714625"/>
          </a:xfrm>
          <a:prstGeom prst="rect">
            <a:avLst/>
          </a:prstGeom>
        </p:spPr>
      </p:pic>
    </p:spTree>
    <p:extLst>
      <p:ext uri="{BB962C8B-B14F-4D97-AF65-F5344CB8AC3E}">
        <p14:creationId xmlns:p14="http://schemas.microsoft.com/office/powerpoint/2010/main" val="1537793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59"/>
        <p:cNvGrpSpPr/>
        <p:nvPr/>
      </p:nvGrpSpPr>
      <p:grpSpPr>
        <a:xfrm>
          <a:off x="0" y="0"/>
          <a:ext cx="0" cy="0"/>
          <a:chOff x="0" y="0"/>
          <a:chExt cx="0" cy="0"/>
        </a:xfrm>
      </p:grpSpPr>
      <p:sp>
        <p:nvSpPr>
          <p:cNvPr id="2460" name="Google Shape;2460;p37"/>
          <p:cNvSpPr txBox="1">
            <a:spLocks noGrp="1"/>
          </p:cNvSpPr>
          <p:nvPr>
            <p:ph type="ctrTitle"/>
          </p:nvPr>
        </p:nvSpPr>
        <p:spPr>
          <a:xfrm>
            <a:off x="691500" y="1970300"/>
            <a:ext cx="10222200" cy="2838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6000">
                <a:solidFill>
                  <a:srgbClr val="0049AD"/>
                </a:solidFill>
              </a:rPr>
              <a:t>Thank you.</a:t>
            </a:r>
            <a:br>
              <a:rPr lang="en-US" sz="6000">
                <a:solidFill>
                  <a:srgbClr val="0049AD"/>
                </a:solidFill>
              </a:rPr>
            </a:br>
            <a:endParaRPr sz="6000">
              <a:solidFill>
                <a:srgbClr val="0049AD"/>
              </a:solidFill>
            </a:endParaRPr>
          </a:p>
        </p:txBody>
      </p:sp>
      <p:sp>
        <p:nvSpPr>
          <p:cNvPr id="2461" name="Google Shape;2461;p37"/>
          <p:cNvSpPr txBox="1"/>
          <p:nvPr/>
        </p:nvSpPr>
        <p:spPr>
          <a:xfrm>
            <a:off x="765176" y="5645903"/>
            <a:ext cx="4435474" cy="7230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0" i="0" u="none" strike="noStrike" kern="0" cap="none" spc="0" normalizeH="0" baseline="0" noProof="0">
                <a:ln>
                  <a:noFill/>
                </a:ln>
                <a:solidFill>
                  <a:srgbClr val="FFFFFF"/>
                </a:solidFill>
                <a:effectLst/>
                <a:uLnTx/>
                <a:uFillTx/>
                <a:latin typeface="Arial"/>
                <a:ea typeface="Arial"/>
                <a:cs typeface="Arial"/>
                <a:sym typeface="Arial"/>
              </a:rPr>
              <a:t>Subscribe:</a:t>
            </a:r>
            <a:r>
              <a:rPr kumimoji="0" lang="en-US" sz="2000" b="0" i="0" u="none" strike="noStrike" kern="0" cap="none" spc="0" normalizeH="0" baseline="0" noProof="0">
                <a:ln>
                  <a:noFill/>
                </a:ln>
                <a:solidFill>
                  <a:srgbClr val="FFC000"/>
                </a:solidFill>
                <a:effectLst/>
                <a:uLnTx/>
                <a:uFillTx/>
                <a:latin typeface="Arial"/>
                <a:ea typeface="Arial"/>
                <a:cs typeface="Arial"/>
                <a:sym typeface="Arial"/>
              </a:rPr>
              <a:t> </a:t>
            </a:r>
            <a:r>
              <a:rPr kumimoji="0" lang="en-US" sz="2000" b="0" i="0" u="sng" strike="noStrike" kern="0" cap="none" spc="0" normalizeH="0" baseline="0" noProof="0">
                <a:ln>
                  <a:noFill/>
                </a:ln>
                <a:solidFill>
                  <a:srgbClr val="FFC000"/>
                </a:solidFill>
                <a:effectLst/>
                <a:uLnTx/>
                <a:uFillTx/>
                <a:latin typeface="Arial"/>
                <a:ea typeface="Arial"/>
                <a:cs typeface="Arial"/>
                <a:sym typeface="Arial"/>
                <a:hlinkClick r:id="rId4">
                  <a:extLst>
                    <a:ext uri="{A12FA001-AC4F-418D-AE19-62706E023703}">
                      <ahyp:hlinkClr xmlns:ahyp="http://schemas.microsoft.com/office/drawing/2018/hyperlinkcolor" val="tx"/>
                    </a:ext>
                  </a:extLst>
                </a:hlinkClick>
              </a:rPr>
              <a:t>intelliven.com </a:t>
            </a:r>
            <a:endParaRPr kumimoji="0" sz="2000" b="0" i="0" u="none" strike="noStrike" kern="0" cap="none" spc="0" normalizeH="0" baseline="0" noProof="0">
              <a:ln>
                <a:noFill/>
              </a:ln>
              <a:solidFill>
                <a:srgbClr val="FFC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400"/>
              </a:spcBef>
              <a:spcAft>
                <a:spcPts val="0"/>
              </a:spcAft>
              <a:buClr>
                <a:srgbClr val="000000"/>
              </a:buClr>
              <a:buSzPts val="2000"/>
              <a:buFont typeface="Arial"/>
              <a:buNone/>
              <a:tabLst/>
              <a:defRPr/>
            </a:pPr>
            <a:r>
              <a:rPr kumimoji="0" lang="en-US" sz="2000" b="0" i="0" u="none" strike="noStrike" kern="0" cap="none" spc="0" normalizeH="0" baseline="0" noProof="0">
                <a:ln>
                  <a:noFill/>
                </a:ln>
                <a:solidFill>
                  <a:srgbClr val="FFFFFF"/>
                </a:solidFill>
                <a:effectLst/>
                <a:uLnTx/>
                <a:uFillTx/>
                <a:latin typeface="Arial"/>
                <a:ea typeface="Arial"/>
                <a:cs typeface="Arial"/>
                <a:sym typeface="Arial"/>
              </a:rPr>
              <a:t>Follow:</a:t>
            </a:r>
            <a:r>
              <a:rPr kumimoji="0" lang="en-US" sz="2000" b="0" i="0" u="none" strike="noStrike" kern="0" cap="none" spc="0" normalizeH="0" baseline="0" noProof="0">
                <a:ln>
                  <a:noFill/>
                </a:ln>
                <a:solidFill>
                  <a:srgbClr val="FFC000"/>
                </a:solidFill>
                <a:effectLst/>
                <a:uLnTx/>
                <a:uFillTx/>
                <a:latin typeface="Arial"/>
                <a:ea typeface="Arial"/>
                <a:cs typeface="Arial"/>
                <a:sym typeface="Arial"/>
              </a:rPr>
              <a:t> </a:t>
            </a:r>
            <a:r>
              <a:rPr kumimoji="0" lang="en-US" sz="2000" b="0" i="0" u="sng" strike="noStrike" kern="0" cap="none" spc="0" normalizeH="0" baseline="0" noProof="0">
                <a:ln>
                  <a:noFill/>
                </a:ln>
                <a:solidFill>
                  <a:srgbClr val="FFC000"/>
                </a:solidFill>
                <a:effectLst/>
                <a:uLnTx/>
                <a:uFillTx/>
                <a:latin typeface="Arial"/>
                <a:ea typeface="Arial"/>
                <a:cs typeface="Arial"/>
                <a:sym typeface="Arial"/>
                <a:hlinkClick r:id="rId5">
                  <a:extLst>
                    <a:ext uri="{A12FA001-AC4F-418D-AE19-62706E023703}">
                      <ahyp:hlinkClr xmlns:ahyp="http://schemas.microsoft.com/office/drawing/2018/hyperlinkcolor" val="tx"/>
                    </a:ext>
                  </a:extLst>
                </a:hlinkClick>
              </a:rPr>
              <a:t>IntelliVen on LinkedIn</a:t>
            </a:r>
            <a:endParaRPr kumimoji="0" sz="2000" b="0" i="0" u="none" strike="noStrike" kern="0" cap="none" spc="0" normalizeH="0" baseline="0" noProof="0">
              <a:ln>
                <a:noFill/>
              </a:ln>
              <a:solidFill>
                <a:srgbClr val="FFC000"/>
              </a:solidFill>
              <a:effectLst/>
              <a:uLnTx/>
              <a:uFillTx/>
              <a:latin typeface="Arial"/>
              <a:ea typeface="Arial"/>
              <a:cs typeface="Arial"/>
              <a:sym typeface="Arial"/>
            </a:endParaRPr>
          </a:p>
        </p:txBody>
      </p:sp>
      <p:pic>
        <p:nvPicPr>
          <p:cNvPr id="2462" name="Google Shape;2462;p37"/>
          <p:cNvPicPr preferRelativeResize="0"/>
          <p:nvPr/>
        </p:nvPicPr>
        <p:blipFill rotWithShape="1">
          <a:blip r:embed="rId6">
            <a:alphaModFix/>
          </a:blip>
          <a:srcRect/>
          <a:stretch/>
        </p:blipFill>
        <p:spPr>
          <a:xfrm>
            <a:off x="691500" y="4903389"/>
            <a:ext cx="2173450" cy="647425"/>
          </a:xfrm>
          <a:prstGeom prst="rect">
            <a:avLst/>
          </a:prstGeom>
          <a:noFill/>
          <a:ln>
            <a:noFill/>
          </a:ln>
        </p:spPr>
      </p:pic>
      <p:sp>
        <p:nvSpPr>
          <p:cNvPr id="2463" name="Google Shape;2463;p37"/>
          <p:cNvSpPr txBox="1">
            <a:spLocks noGrp="1"/>
          </p:cNvSpPr>
          <p:nvPr>
            <p:ph type="sldNum" idx="12"/>
          </p:nvPr>
        </p:nvSpPr>
        <p:spPr>
          <a:xfrm>
            <a:off x="11409050" y="6510604"/>
            <a:ext cx="731700" cy="3474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10</a:t>
            </a:fld>
            <a:endParaRPr kumimoji="0" sz="13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Sales Roles in a Services Practice</a:t>
            </a:r>
          </a:p>
        </p:txBody>
      </p:sp>
      <p:sp>
        <p:nvSpPr>
          <p:cNvPr id="4" name="Content Placeholder 3"/>
          <p:cNvSpPr>
            <a:spLocks noGrp="1"/>
          </p:cNvSpPr>
          <p:nvPr>
            <p:ph idx="1"/>
          </p:nvPr>
        </p:nvSpPr>
        <p:spPr>
          <a:xfrm>
            <a:off x="611717" y="1844291"/>
            <a:ext cx="10208683" cy="4113213"/>
          </a:xfrm>
        </p:spPr>
        <p:txBody>
          <a:bodyPr/>
          <a:lstStyle/>
          <a:p>
            <a:r>
              <a:rPr lang="en-US" sz="2000" dirty="0"/>
              <a:t>The different roles required to drive revenue growth in a services firm each require specific skills and orientations.</a:t>
            </a:r>
          </a:p>
          <a:p>
            <a:endParaRPr lang="en-US" sz="2000" dirty="0"/>
          </a:p>
          <a:p>
            <a:r>
              <a:rPr lang="en-US" sz="2000" dirty="0"/>
              <a:t>The roles often get combined in awkward ways which lead to suboptimal results.</a:t>
            </a:r>
          </a:p>
          <a:p>
            <a:endParaRPr lang="en-US" sz="2000" dirty="0"/>
          </a:p>
          <a:p>
            <a:r>
              <a:rPr lang="en-US" sz="2000" dirty="0"/>
              <a:t>These slides present a framework for the various roles according to what each gets done and how performance is measured.</a:t>
            </a:r>
          </a:p>
          <a:p>
            <a:endParaRPr lang="en-US" sz="2000" dirty="0"/>
          </a:p>
          <a:p>
            <a:r>
              <a:rPr lang="en-US" sz="2000" dirty="0"/>
              <a:t>Be careful when combining roles because most people perform distinctly better at one than the others.</a:t>
            </a:r>
          </a:p>
        </p:txBody>
      </p:sp>
    </p:spTree>
    <p:extLst>
      <p:ext uri="{BB962C8B-B14F-4D97-AF65-F5344CB8AC3E}">
        <p14:creationId xmlns:p14="http://schemas.microsoft.com/office/powerpoint/2010/main" val="3444547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0" name="Rectangle 11"/>
          <p:cNvSpPr>
            <a:spLocks noChangeArrowheads="1"/>
          </p:cNvSpPr>
          <p:nvPr/>
        </p:nvSpPr>
        <p:spPr bwMode="auto">
          <a:xfrm rot="-1739484">
            <a:off x="1428751" y="957263"/>
            <a:ext cx="6543675" cy="2838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200" b="1">
                <a:solidFill>
                  <a:schemeClr val="tx1"/>
                </a:solidFill>
                <a:latin typeface="Arial Narrow" pitchFamily="34" charset="0"/>
                <a:ea typeface="ＭＳ Ｐゴシック" pitchFamily="34" charset="-128"/>
              </a:defRPr>
            </a:lvl1pPr>
            <a:lvl2pPr marL="742950" indent="-285750">
              <a:defRPr kumimoji="1" sz="2200" b="1">
                <a:solidFill>
                  <a:schemeClr val="tx1"/>
                </a:solidFill>
                <a:latin typeface="Arial Narrow" pitchFamily="34" charset="0"/>
                <a:ea typeface="ＭＳ Ｐゴシック" pitchFamily="34" charset="-128"/>
              </a:defRPr>
            </a:lvl2pPr>
            <a:lvl3pPr marL="1143000" indent="-228600">
              <a:defRPr kumimoji="1" sz="2200" b="1">
                <a:solidFill>
                  <a:schemeClr val="tx1"/>
                </a:solidFill>
                <a:latin typeface="Arial Narrow" pitchFamily="34" charset="0"/>
                <a:ea typeface="ＭＳ Ｐゴシック" pitchFamily="34" charset="-128"/>
              </a:defRPr>
            </a:lvl3pPr>
            <a:lvl4pPr marL="1600200" indent="-228600">
              <a:defRPr kumimoji="1" sz="2200" b="1">
                <a:solidFill>
                  <a:schemeClr val="tx1"/>
                </a:solidFill>
                <a:latin typeface="Arial Narrow" pitchFamily="34" charset="0"/>
                <a:ea typeface="ＭＳ Ｐゴシック" pitchFamily="34" charset="-128"/>
              </a:defRPr>
            </a:lvl4pPr>
            <a:lvl5pPr marL="2057400" indent="-228600">
              <a:defRPr kumimoji="1" sz="22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9pPr>
          </a:lstStyle>
          <a:p>
            <a:pPr eaLnBrk="0" fontAlgn="base" hangingPunct="0">
              <a:spcBef>
                <a:spcPct val="0"/>
              </a:spcBef>
              <a:spcAft>
                <a:spcPct val="0"/>
              </a:spcAft>
            </a:pPr>
            <a:endParaRPr lang="en-US" altLang="en-US">
              <a:solidFill>
                <a:srgbClr val="777777"/>
              </a:solidFill>
            </a:endParaRPr>
          </a:p>
        </p:txBody>
      </p:sp>
      <p:sp>
        <p:nvSpPr>
          <p:cNvPr id="750604" name="Oval 12"/>
          <p:cNvSpPr>
            <a:spLocks noChangeArrowheads="1"/>
          </p:cNvSpPr>
          <p:nvPr/>
        </p:nvSpPr>
        <p:spPr bwMode="auto">
          <a:xfrm>
            <a:off x="990600" y="3867151"/>
            <a:ext cx="990600" cy="914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200" b="1">
                <a:solidFill>
                  <a:schemeClr val="tx1"/>
                </a:solidFill>
                <a:latin typeface="Arial Narrow" pitchFamily="34" charset="0"/>
                <a:ea typeface="ＭＳ Ｐゴシック" pitchFamily="34" charset="-128"/>
              </a:defRPr>
            </a:lvl1pPr>
            <a:lvl2pPr marL="742950" indent="-285750">
              <a:defRPr kumimoji="1" sz="2200" b="1">
                <a:solidFill>
                  <a:schemeClr val="tx1"/>
                </a:solidFill>
                <a:latin typeface="Arial Narrow" pitchFamily="34" charset="0"/>
                <a:ea typeface="ＭＳ Ｐゴシック" pitchFamily="34" charset="-128"/>
              </a:defRPr>
            </a:lvl2pPr>
            <a:lvl3pPr marL="1143000" indent="-228600">
              <a:defRPr kumimoji="1" sz="2200" b="1">
                <a:solidFill>
                  <a:schemeClr val="tx1"/>
                </a:solidFill>
                <a:latin typeface="Arial Narrow" pitchFamily="34" charset="0"/>
                <a:ea typeface="ＭＳ Ｐゴシック" pitchFamily="34" charset="-128"/>
              </a:defRPr>
            </a:lvl3pPr>
            <a:lvl4pPr marL="1600200" indent="-228600">
              <a:defRPr kumimoji="1" sz="2200" b="1">
                <a:solidFill>
                  <a:schemeClr val="tx1"/>
                </a:solidFill>
                <a:latin typeface="Arial Narrow" pitchFamily="34" charset="0"/>
                <a:ea typeface="ＭＳ Ｐゴシック" pitchFamily="34" charset="-128"/>
              </a:defRPr>
            </a:lvl4pPr>
            <a:lvl5pPr marL="2057400" indent="-228600">
              <a:defRPr kumimoji="1" sz="22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9pPr>
          </a:lstStyle>
          <a:p>
            <a:pPr algn="ctr" fontAlgn="base">
              <a:spcBef>
                <a:spcPct val="0"/>
              </a:spcBef>
              <a:spcAft>
                <a:spcPct val="0"/>
              </a:spcAft>
            </a:pPr>
            <a:r>
              <a:rPr kumimoji="0" lang="en-US" altLang="en-US" sz="1200" b="0" dirty="0">
                <a:solidFill>
                  <a:srgbClr val="777777"/>
                </a:solidFill>
                <a:latin typeface="Arial" pitchFamily="34" charset="0"/>
              </a:rPr>
              <a:t>New</a:t>
            </a:r>
          </a:p>
          <a:p>
            <a:pPr algn="ctr" fontAlgn="base">
              <a:spcBef>
                <a:spcPct val="0"/>
              </a:spcBef>
              <a:spcAft>
                <a:spcPct val="0"/>
              </a:spcAft>
            </a:pPr>
            <a:r>
              <a:rPr kumimoji="0" lang="en-US" altLang="en-US" sz="1200" b="0" dirty="0">
                <a:solidFill>
                  <a:srgbClr val="777777"/>
                </a:solidFill>
                <a:latin typeface="Arial" pitchFamily="34" charset="0"/>
              </a:rPr>
              <a:t>Business</a:t>
            </a:r>
          </a:p>
          <a:p>
            <a:pPr algn="ctr" fontAlgn="base">
              <a:spcBef>
                <a:spcPct val="0"/>
              </a:spcBef>
              <a:spcAft>
                <a:spcPct val="0"/>
              </a:spcAft>
            </a:pPr>
            <a:r>
              <a:rPr kumimoji="0" lang="en-US" altLang="en-US" sz="1200" b="0" dirty="0">
                <a:solidFill>
                  <a:srgbClr val="777777"/>
                </a:solidFill>
                <a:latin typeface="Arial" pitchFamily="34" charset="0"/>
              </a:rPr>
              <a:t>Development</a:t>
            </a:r>
          </a:p>
        </p:txBody>
      </p:sp>
      <p:sp>
        <p:nvSpPr>
          <p:cNvPr id="750605" name="Oval 13"/>
          <p:cNvSpPr>
            <a:spLocks noChangeArrowheads="1"/>
          </p:cNvSpPr>
          <p:nvPr/>
        </p:nvSpPr>
        <p:spPr bwMode="auto">
          <a:xfrm>
            <a:off x="5243009" y="2724151"/>
            <a:ext cx="990600" cy="914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200" b="1">
                <a:solidFill>
                  <a:schemeClr val="tx1"/>
                </a:solidFill>
                <a:latin typeface="Arial Narrow" pitchFamily="34" charset="0"/>
                <a:ea typeface="ＭＳ Ｐゴシック" pitchFamily="34" charset="-128"/>
              </a:defRPr>
            </a:lvl1pPr>
            <a:lvl2pPr marL="742950" indent="-285750">
              <a:defRPr kumimoji="1" sz="2200" b="1">
                <a:solidFill>
                  <a:schemeClr val="tx1"/>
                </a:solidFill>
                <a:latin typeface="Arial Narrow" pitchFamily="34" charset="0"/>
                <a:ea typeface="ＭＳ Ｐゴシック" pitchFamily="34" charset="-128"/>
              </a:defRPr>
            </a:lvl2pPr>
            <a:lvl3pPr marL="1143000" indent="-228600">
              <a:defRPr kumimoji="1" sz="2200" b="1">
                <a:solidFill>
                  <a:schemeClr val="tx1"/>
                </a:solidFill>
                <a:latin typeface="Arial Narrow" pitchFamily="34" charset="0"/>
                <a:ea typeface="ＭＳ Ｐゴシック" pitchFamily="34" charset="-128"/>
              </a:defRPr>
            </a:lvl3pPr>
            <a:lvl4pPr marL="1600200" indent="-228600">
              <a:defRPr kumimoji="1" sz="2200" b="1">
                <a:solidFill>
                  <a:schemeClr val="tx1"/>
                </a:solidFill>
                <a:latin typeface="Arial Narrow" pitchFamily="34" charset="0"/>
                <a:ea typeface="ＭＳ Ｐゴシック" pitchFamily="34" charset="-128"/>
              </a:defRPr>
            </a:lvl4pPr>
            <a:lvl5pPr marL="2057400" indent="-228600">
              <a:defRPr kumimoji="1" sz="22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9pPr>
          </a:lstStyle>
          <a:p>
            <a:pPr algn="ctr" fontAlgn="base">
              <a:spcBef>
                <a:spcPct val="0"/>
              </a:spcBef>
              <a:spcAft>
                <a:spcPct val="0"/>
              </a:spcAft>
            </a:pPr>
            <a:r>
              <a:rPr kumimoji="0" lang="en-US" altLang="en-US" sz="1200" b="0">
                <a:solidFill>
                  <a:srgbClr val="777777"/>
                </a:solidFill>
                <a:latin typeface="Arial" pitchFamily="34" charset="0"/>
              </a:rPr>
              <a:t>Project</a:t>
            </a:r>
          </a:p>
          <a:p>
            <a:pPr algn="ctr" fontAlgn="base">
              <a:spcBef>
                <a:spcPct val="0"/>
              </a:spcBef>
              <a:spcAft>
                <a:spcPct val="0"/>
              </a:spcAft>
            </a:pPr>
            <a:r>
              <a:rPr kumimoji="0" lang="en-US" altLang="en-US" sz="1200" b="0">
                <a:solidFill>
                  <a:srgbClr val="777777"/>
                </a:solidFill>
                <a:latin typeface="Arial" pitchFamily="34" charset="0"/>
              </a:rPr>
              <a:t>Management</a:t>
            </a:r>
          </a:p>
        </p:txBody>
      </p:sp>
      <p:sp>
        <p:nvSpPr>
          <p:cNvPr id="55303" name="Line 14"/>
          <p:cNvSpPr>
            <a:spLocks noChangeShapeType="1"/>
          </p:cNvSpPr>
          <p:nvPr/>
        </p:nvSpPr>
        <p:spPr bwMode="auto">
          <a:xfrm>
            <a:off x="2438400" y="1809751"/>
            <a:ext cx="0" cy="3276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sp>
        <p:nvSpPr>
          <p:cNvPr id="55304" name="Line 15"/>
          <p:cNvSpPr>
            <a:spLocks noChangeShapeType="1"/>
          </p:cNvSpPr>
          <p:nvPr/>
        </p:nvSpPr>
        <p:spPr bwMode="auto">
          <a:xfrm>
            <a:off x="2438400" y="5086351"/>
            <a:ext cx="518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grpSp>
        <p:nvGrpSpPr>
          <p:cNvPr id="750608" name="Group 16"/>
          <p:cNvGrpSpPr>
            <a:grpSpLocks/>
          </p:cNvGrpSpPr>
          <p:nvPr/>
        </p:nvGrpSpPr>
        <p:grpSpPr bwMode="auto">
          <a:xfrm>
            <a:off x="2438400" y="1962151"/>
            <a:ext cx="4706938" cy="3067050"/>
            <a:chOff x="813" y="1177"/>
            <a:chExt cx="2965" cy="1932"/>
          </a:xfrm>
        </p:grpSpPr>
        <p:sp>
          <p:nvSpPr>
            <p:cNvPr id="55340" name="Freeform 17"/>
            <p:cNvSpPr>
              <a:spLocks/>
            </p:cNvSpPr>
            <p:nvPr/>
          </p:nvSpPr>
          <p:spPr bwMode="auto">
            <a:xfrm>
              <a:off x="2314" y="1177"/>
              <a:ext cx="1464" cy="962"/>
            </a:xfrm>
            <a:custGeom>
              <a:avLst/>
              <a:gdLst>
                <a:gd name="T0" fmla="*/ 1463 w 1464"/>
                <a:gd name="T1" fmla="*/ 0 h 682"/>
                <a:gd name="T2" fmla="*/ 1402 w 1464"/>
                <a:gd name="T3" fmla="*/ 1 h 682"/>
                <a:gd name="T4" fmla="*/ 1345 w 1464"/>
                <a:gd name="T5" fmla="*/ 11 h 682"/>
                <a:gd name="T6" fmla="*/ 1286 w 1464"/>
                <a:gd name="T7" fmla="*/ 25 h 682"/>
                <a:gd name="T8" fmla="*/ 1228 w 1464"/>
                <a:gd name="T9" fmla="*/ 45 h 682"/>
                <a:gd name="T10" fmla="*/ 1172 w 1464"/>
                <a:gd name="T11" fmla="*/ 63 h 682"/>
                <a:gd name="T12" fmla="*/ 1114 w 1464"/>
                <a:gd name="T13" fmla="*/ 93 h 682"/>
                <a:gd name="T14" fmla="*/ 1057 w 1464"/>
                <a:gd name="T15" fmla="*/ 121 h 682"/>
                <a:gd name="T16" fmla="*/ 1000 w 1464"/>
                <a:gd name="T17" fmla="*/ 159 h 682"/>
                <a:gd name="T18" fmla="*/ 946 w 1464"/>
                <a:gd name="T19" fmla="*/ 199 h 682"/>
                <a:gd name="T20" fmla="*/ 892 w 1464"/>
                <a:gd name="T21" fmla="*/ 241 h 682"/>
                <a:gd name="T22" fmla="*/ 837 w 1464"/>
                <a:gd name="T23" fmla="*/ 289 h 682"/>
                <a:gd name="T24" fmla="*/ 784 w 1464"/>
                <a:gd name="T25" fmla="*/ 340 h 682"/>
                <a:gd name="T26" fmla="*/ 730 w 1464"/>
                <a:gd name="T27" fmla="*/ 396 h 682"/>
                <a:gd name="T28" fmla="*/ 680 w 1464"/>
                <a:gd name="T29" fmla="*/ 446 h 682"/>
                <a:gd name="T30" fmla="*/ 628 w 1464"/>
                <a:gd name="T31" fmla="*/ 512 h 682"/>
                <a:gd name="T32" fmla="*/ 579 w 1464"/>
                <a:gd name="T33" fmla="*/ 578 h 682"/>
                <a:gd name="T34" fmla="*/ 530 w 1464"/>
                <a:gd name="T35" fmla="*/ 645 h 682"/>
                <a:gd name="T36" fmla="*/ 484 w 1464"/>
                <a:gd name="T37" fmla="*/ 717 h 682"/>
                <a:gd name="T38" fmla="*/ 438 w 1464"/>
                <a:gd name="T39" fmla="*/ 791 h 682"/>
                <a:gd name="T40" fmla="*/ 393 w 1464"/>
                <a:gd name="T41" fmla="*/ 873 h 682"/>
                <a:gd name="T42" fmla="*/ 349 w 1464"/>
                <a:gd name="T43" fmla="*/ 955 h 682"/>
                <a:gd name="T44" fmla="*/ 307 w 1464"/>
                <a:gd name="T45" fmla="*/ 1038 h 682"/>
                <a:gd name="T46" fmla="*/ 266 w 1464"/>
                <a:gd name="T47" fmla="*/ 1134 h 682"/>
                <a:gd name="T48" fmla="*/ 226 w 1464"/>
                <a:gd name="T49" fmla="*/ 1222 h 682"/>
                <a:gd name="T50" fmla="*/ 188 w 1464"/>
                <a:gd name="T51" fmla="*/ 1317 h 682"/>
                <a:gd name="T52" fmla="*/ 153 w 1464"/>
                <a:gd name="T53" fmla="*/ 1409 h 682"/>
                <a:gd name="T54" fmla="*/ 118 w 1464"/>
                <a:gd name="T55" fmla="*/ 1512 h 682"/>
                <a:gd name="T56" fmla="*/ 85 w 1464"/>
                <a:gd name="T57" fmla="*/ 1612 h 682"/>
                <a:gd name="T58" fmla="*/ 55 w 1464"/>
                <a:gd name="T59" fmla="*/ 1715 h 682"/>
                <a:gd name="T60" fmla="*/ 24 w 1464"/>
                <a:gd name="T61" fmla="*/ 1818 h 682"/>
                <a:gd name="T62" fmla="*/ 0 w 1464"/>
                <a:gd name="T63" fmla="*/ 1913 h 6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4" h="682">
                  <a:moveTo>
                    <a:pt x="1463" y="0"/>
                  </a:moveTo>
                  <a:lnTo>
                    <a:pt x="1402" y="1"/>
                  </a:lnTo>
                  <a:lnTo>
                    <a:pt x="1345" y="4"/>
                  </a:lnTo>
                  <a:lnTo>
                    <a:pt x="1286" y="9"/>
                  </a:lnTo>
                  <a:lnTo>
                    <a:pt x="1228" y="16"/>
                  </a:lnTo>
                  <a:lnTo>
                    <a:pt x="1172" y="23"/>
                  </a:lnTo>
                  <a:lnTo>
                    <a:pt x="1114" y="33"/>
                  </a:lnTo>
                  <a:lnTo>
                    <a:pt x="1057" y="43"/>
                  </a:lnTo>
                  <a:lnTo>
                    <a:pt x="1000" y="57"/>
                  </a:lnTo>
                  <a:lnTo>
                    <a:pt x="946" y="71"/>
                  </a:lnTo>
                  <a:lnTo>
                    <a:pt x="892" y="86"/>
                  </a:lnTo>
                  <a:lnTo>
                    <a:pt x="837" y="103"/>
                  </a:lnTo>
                  <a:lnTo>
                    <a:pt x="784" y="121"/>
                  </a:lnTo>
                  <a:lnTo>
                    <a:pt x="730" y="141"/>
                  </a:lnTo>
                  <a:lnTo>
                    <a:pt x="680" y="159"/>
                  </a:lnTo>
                  <a:lnTo>
                    <a:pt x="628" y="182"/>
                  </a:lnTo>
                  <a:lnTo>
                    <a:pt x="579" y="206"/>
                  </a:lnTo>
                  <a:lnTo>
                    <a:pt x="530" y="230"/>
                  </a:lnTo>
                  <a:lnTo>
                    <a:pt x="484" y="255"/>
                  </a:lnTo>
                  <a:lnTo>
                    <a:pt x="438" y="282"/>
                  </a:lnTo>
                  <a:lnTo>
                    <a:pt x="393" y="311"/>
                  </a:lnTo>
                  <a:lnTo>
                    <a:pt x="349" y="340"/>
                  </a:lnTo>
                  <a:lnTo>
                    <a:pt x="307" y="370"/>
                  </a:lnTo>
                  <a:lnTo>
                    <a:pt x="266" y="404"/>
                  </a:lnTo>
                  <a:lnTo>
                    <a:pt x="226" y="435"/>
                  </a:lnTo>
                  <a:lnTo>
                    <a:pt x="188" y="469"/>
                  </a:lnTo>
                  <a:lnTo>
                    <a:pt x="153" y="502"/>
                  </a:lnTo>
                  <a:lnTo>
                    <a:pt x="118" y="539"/>
                  </a:lnTo>
                  <a:lnTo>
                    <a:pt x="85" y="574"/>
                  </a:lnTo>
                  <a:lnTo>
                    <a:pt x="55" y="611"/>
                  </a:lnTo>
                  <a:lnTo>
                    <a:pt x="24" y="648"/>
                  </a:lnTo>
                  <a:lnTo>
                    <a:pt x="0" y="681"/>
                  </a:lnTo>
                </a:path>
              </a:pathLst>
            </a:custGeom>
            <a:noFill/>
            <a:ln w="50800" cap="rnd" cmpd="sng">
              <a:solidFill>
                <a:schemeClr val="hlink"/>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sp>
          <p:nvSpPr>
            <p:cNvPr id="55341" name="Freeform 18"/>
            <p:cNvSpPr>
              <a:spLocks/>
            </p:cNvSpPr>
            <p:nvPr/>
          </p:nvSpPr>
          <p:spPr bwMode="auto">
            <a:xfrm>
              <a:off x="813" y="2146"/>
              <a:ext cx="1497" cy="963"/>
            </a:xfrm>
            <a:custGeom>
              <a:avLst/>
              <a:gdLst>
                <a:gd name="T0" fmla="*/ 0 w 1497"/>
                <a:gd name="T1" fmla="*/ 1906 h 683"/>
                <a:gd name="T2" fmla="*/ 98 w 1497"/>
                <a:gd name="T3" fmla="*/ 1912 h 683"/>
                <a:gd name="T4" fmla="*/ 159 w 1497"/>
                <a:gd name="T5" fmla="*/ 1902 h 683"/>
                <a:gd name="T6" fmla="*/ 221 w 1497"/>
                <a:gd name="T7" fmla="*/ 1887 h 683"/>
                <a:gd name="T8" fmla="*/ 284 w 1497"/>
                <a:gd name="T9" fmla="*/ 1867 h 683"/>
                <a:gd name="T10" fmla="*/ 344 w 1497"/>
                <a:gd name="T11" fmla="*/ 1839 h 683"/>
                <a:gd name="T12" fmla="*/ 406 w 1497"/>
                <a:gd name="T13" fmla="*/ 1803 h 683"/>
                <a:gd name="T14" fmla="*/ 465 w 1497"/>
                <a:gd name="T15" fmla="*/ 1771 h 683"/>
                <a:gd name="T16" fmla="*/ 525 w 1497"/>
                <a:gd name="T17" fmla="*/ 1736 h 683"/>
                <a:gd name="T18" fmla="*/ 585 w 1497"/>
                <a:gd name="T19" fmla="*/ 1688 h 683"/>
                <a:gd name="T20" fmla="*/ 643 w 1497"/>
                <a:gd name="T21" fmla="*/ 1645 h 683"/>
                <a:gd name="T22" fmla="*/ 701 w 1497"/>
                <a:gd name="T23" fmla="*/ 1586 h 683"/>
                <a:gd name="T24" fmla="*/ 756 w 1497"/>
                <a:gd name="T25" fmla="*/ 1537 h 683"/>
                <a:gd name="T26" fmla="*/ 812 w 1497"/>
                <a:gd name="T27" fmla="*/ 1469 h 683"/>
                <a:gd name="T28" fmla="*/ 866 w 1497"/>
                <a:gd name="T29" fmla="*/ 1403 h 683"/>
                <a:gd name="T30" fmla="*/ 918 w 1497"/>
                <a:gd name="T31" fmla="*/ 1332 h 683"/>
                <a:gd name="T32" fmla="*/ 970 w 1497"/>
                <a:gd name="T33" fmla="*/ 1259 h 683"/>
                <a:gd name="T34" fmla="*/ 1020 w 1497"/>
                <a:gd name="T35" fmla="*/ 1183 h 683"/>
                <a:gd name="T36" fmla="*/ 1070 w 1497"/>
                <a:gd name="T37" fmla="*/ 1101 h 683"/>
                <a:gd name="T38" fmla="*/ 1118 w 1497"/>
                <a:gd name="T39" fmla="*/ 1014 h 683"/>
                <a:gd name="T40" fmla="*/ 1163 w 1497"/>
                <a:gd name="T41" fmla="*/ 928 h 683"/>
                <a:gd name="T42" fmla="*/ 1208 w 1497"/>
                <a:gd name="T43" fmla="*/ 833 h 683"/>
                <a:gd name="T44" fmla="*/ 1251 w 1497"/>
                <a:gd name="T45" fmla="*/ 740 h 683"/>
                <a:gd name="T46" fmla="*/ 1290 w 1497"/>
                <a:gd name="T47" fmla="*/ 642 h 683"/>
                <a:gd name="T48" fmla="*/ 1332 w 1497"/>
                <a:gd name="T49" fmla="*/ 541 h 683"/>
                <a:gd name="T50" fmla="*/ 1368 w 1497"/>
                <a:gd name="T51" fmla="*/ 431 h 683"/>
                <a:gd name="T52" fmla="*/ 1404 w 1497"/>
                <a:gd name="T53" fmla="*/ 326 h 683"/>
                <a:gd name="T54" fmla="*/ 1438 w 1497"/>
                <a:gd name="T55" fmla="*/ 213 h 683"/>
                <a:gd name="T56" fmla="*/ 1470 w 1497"/>
                <a:gd name="T57" fmla="*/ 102 h 683"/>
                <a:gd name="T58" fmla="*/ 1496 w 1497"/>
                <a:gd name="T59" fmla="*/ 0 h 6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97" h="683">
                  <a:moveTo>
                    <a:pt x="0" y="680"/>
                  </a:moveTo>
                  <a:lnTo>
                    <a:pt x="98" y="682"/>
                  </a:lnTo>
                  <a:lnTo>
                    <a:pt x="159" y="679"/>
                  </a:lnTo>
                  <a:lnTo>
                    <a:pt x="221" y="673"/>
                  </a:lnTo>
                  <a:lnTo>
                    <a:pt x="284" y="666"/>
                  </a:lnTo>
                  <a:lnTo>
                    <a:pt x="344" y="656"/>
                  </a:lnTo>
                  <a:lnTo>
                    <a:pt x="406" y="643"/>
                  </a:lnTo>
                  <a:lnTo>
                    <a:pt x="465" y="632"/>
                  </a:lnTo>
                  <a:lnTo>
                    <a:pt x="525" y="619"/>
                  </a:lnTo>
                  <a:lnTo>
                    <a:pt x="585" y="602"/>
                  </a:lnTo>
                  <a:lnTo>
                    <a:pt x="643" y="587"/>
                  </a:lnTo>
                  <a:lnTo>
                    <a:pt x="701" y="566"/>
                  </a:lnTo>
                  <a:lnTo>
                    <a:pt x="756" y="548"/>
                  </a:lnTo>
                  <a:lnTo>
                    <a:pt x="812" y="524"/>
                  </a:lnTo>
                  <a:lnTo>
                    <a:pt x="866" y="501"/>
                  </a:lnTo>
                  <a:lnTo>
                    <a:pt x="918" y="475"/>
                  </a:lnTo>
                  <a:lnTo>
                    <a:pt x="970" y="449"/>
                  </a:lnTo>
                  <a:lnTo>
                    <a:pt x="1020" y="422"/>
                  </a:lnTo>
                  <a:lnTo>
                    <a:pt x="1070" y="393"/>
                  </a:lnTo>
                  <a:lnTo>
                    <a:pt x="1118" y="362"/>
                  </a:lnTo>
                  <a:lnTo>
                    <a:pt x="1163" y="331"/>
                  </a:lnTo>
                  <a:lnTo>
                    <a:pt x="1208" y="297"/>
                  </a:lnTo>
                  <a:lnTo>
                    <a:pt x="1251" y="264"/>
                  </a:lnTo>
                  <a:lnTo>
                    <a:pt x="1290" y="229"/>
                  </a:lnTo>
                  <a:lnTo>
                    <a:pt x="1332" y="193"/>
                  </a:lnTo>
                  <a:lnTo>
                    <a:pt x="1368" y="154"/>
                  </a:lnTo>
                  <a:lnTo>
                    <a:pt x="1404" y="116"/>
                  </a:lnTo>
                  <a:lnTo>
                    <a:pt x="1438" y="76"/>
                  </a:lnTo>
                  <a:lnTo>
                    <a:pt x="1470" y="36"/>
                  </a:lnTo>
                  <a:lnTo>
                    <a:pt x="1496" y="0"/>
                  </a:lnTo>
                </a:path>
              </a:pathLst>
            </a:custGeom>
            <a:noFill/>
            <a:ln w="50800" cap="rnd"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grpSp>
      <p:sp>
        <p:nvSpPr>
          <p:cNvPr id="750631" name="Line 39"/>
          <p:cNvSpPr>
            <a:spLocks noChangeShapeType="1"/>
          </p:cNvSpPr>
          <p:nvPr/>
        </p:nvSpPr>
        <p:spPr bwMode="auto">
          <a:xfrm>
            <a:off x="1828800" y="4705351"/>
            <a:ext cx="533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sp>
        <p:nvSpPr>
          <p:cNvPr id="55308" name="Rectangle 40"/>
          <p:cNvSpPr>
            <a:spLocks noChangeArrowheads="1"/>
          </p:cNvSpPr>
          <p:nvPr/>
        </p:nvSpPr>
        <p:spPr bwMode="auto">
          <a:xfrm>
            <a:off x="1143000" y="5086351"/>
            <a:ext cx="4572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200" b="1">
                <a:solidFill>
                  <a:schemeClr val="tx1"/>
                </a:solidFill>
                <a:latin typeface="Arial Narrow" pitchFamily="34" charset="0"/>
                <a:ea typeface="ＭＳ Ｐゴシック" pitchFamily="34" charset="-128"/>
              </a:defRPr>
            </a:lvl1pPr>
            <a:lvl2pPr marL="742950" indent="-285750">
              <a:defRPr kumimoji="1" sz="2200" b="1">
                <a:solidFill>
                  <a:schemeClr val="tx1"/>
                </a:solidFill>
                <a:latin typeface="Arial Narrow" pitchFamily="34" charset="0"/>
                <a:ea typeface="ＭＳ Ｐゴシック" pitchFamily="34" charset="-128"/>
              </a:defRPr>
            </a:lvl2pPr>
            <a:lvl3pPr marL="1143000" indent="-228600">
              <a:defRPr kumimoji="1" sz="2200" b="1">
                <a:solidFill>
                  <a:schemeClr val="tx1"/>
                </a:solidFill>
                <a:latin typeface="Arial Narrow" pitchFamily="34" charset="0"/>
                <a:ea typeface="ＭＳ Ｐゴシック" pitchFamily="34" charset="-128"/>
              </a:defRPr>
            </a:lvl3pPr>
            <a:lvl4pPr marL="1600200" indent="-228600">
              <a:defRPr kumimoji="1" sz="2200" b="1">
                <a:solidFill>
                  <a:schemeClr val="tx1"/>
                </a:solidFill>
                <a:latin typeface="Arial Narrow" pitchFamily="34" charset="0"/>
                <a:ea typeface="ＭＳ Ｐゴシック" pitchFamily="34" charset="-128"/>
              </a:defRPr>
            </a:lvl4pPr>
            <a:lvl5pPr marL="2057400" indent="-228600">
              <a:defRPr kumimoji="1" sz="22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9pPr>
          </a:lstStyle>
          <a:p>
            <a:pPr eaLnBrk="0" fontAlgn="base" hangingPunct="0">
              <a:spcBef>
                <a:spcPct val="0"/>
              </a:spcBef>
              <a:spcAft>
                <a:spcPct val="0"/>
              </a:spcAft>
            </a:pPr>
            <a:endParaRPr lang="en-US" altLang="en-US">
              <a:solidFill>
                <a:srgbClr val="777777"/>
              </a:solidFill>
            </a:endParaRPr>
          </a:p>
        </p:txBody>
      </p:sp>
      <p:sp>
        <p:nvSpPr>
          <p:cNvPr id="55316" name="Text Box 51"/>
          <p:cNvSpPr txBox="1">
            <a:spLocks noChangeArrowheads="1"/>
          </p:cNvSpPr>
          <p:nvPr/>
        </p:nvSpPr>
        <p:spPr bwMode="auto">
          <a:xfrm>
            <a:off x="7086600" y="5063351"/>
            <a:ext cx="508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0A2C0"/>
                  </a:outerShdw>
                </a:effectLst>
              </a14:hiddenEffects>
            </a:ext>
          </a:extLst>
        </p:spPr>
        <p:txBody>
          <a:bodyPr wrap="none" lIns="91432" tIns="45716" rIns="91432" bIns="45716" anchor="b">
            <a:spAutoFit/>
          </a:bodyPr>
          <a:lstStyle>
            <a:lvl1pPr>
              <a:defRPr kumimoji="1" sz="2200" b="1">
                <a:solidFill>
                  <a:schemeClr val="tx1"/>
                </a:solidFill>
                <a:latin typeface="Arial Narrow" pitchFamily="34" charset="0"/>
                <a:ea typeface="ＭＳ Ｐゴシック" pitchFamily="34" charset="-128"/>
              </a:defRPr>
            </a:lvl1pPr>
            <a:lvl2pPr marL="742950" indent="-285750">
              <a:defRPr kumimoji="1" sz="2200" b="1">
                <a:solidFill>
                  <a:schemeClr val="tx1"/>
                </a:solidFill>
                <a:latin typeface="Arial Narrow" pitchFamily="34" charset="0"/>
                <a:ea typeface="ＭＳ Ｐゴシック" pitchFamily="34" charset="-128"/>
              </a:defRPr>
            </a:lvl2pPr>
            <a:lvl3pPr marL="1143000" indent="-228600">
              <a:defRPr kumimoji="1" sz="2200" b="1">
                <a:solidFill>
                  <a:schemeClr val="tx1"/>
                </a:solidFill>
                <a:latin typeface="Arial Narrow" pitchFamily="34" charset="0"/>
                <a:ea typeface="ＭＳ Ｐゴシック" pitchFamily="34" charset="-128"/>
              </a:defRPr>
            </a:lvl3pPr>
            <a:lvl4pPr marL="1600200" indent="-228600">
              <a:defRPr kumimoji="1" sz="2200" b="1">
                <a:solidFill>
                  <a:schemeClr val="tx1"/>
                </a:solidFill>
                <a:latin typeface="Arial Narrow" pitchFamily="34" charset="0"/>
                <a:ea typeface="ＭＳ Ｐゴシック" pitchFamily="34" charset="-128"/>
              </a:defRPr>
            </a:lvl4pPr>
            <a:lvl5pPr marL="2057400" indent="-228600">
              <a:defRPr kumimoji="1" sz="22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9pPr>
          </a:lstStyle>
          <a:p>
            <a:pPr eaLnBrk="0" fontAlgn="base" hangingPunct="0">
              <a:spcBef>
                <a:spcPct val="0"/>
              </a:spcBef>
              <a:spcAft>
                <a:spcPct val="0"/>
              </a:spcAft>
            </a:pPr>
            <a:r>
              <a:rPr lang="en-US" altLang="en-US" sz="1400" b="0">
                <a:solidFill>
                  <a:srgbClr val="777777"/>
                </a:solidFill>
              </a:rPr>
              <a:t>Time</a:t>
            </a:r>
          </a:p>
        </p:txBody>
      </p:sp>
      <p:sp>
        <p:nvSpPr>
          <p:cNvPr id="55317" name="Text Box 52"/>
          <p:cNvSpPr txBox="1">
            <a:spLocks noChangeArrowheads="1"/>
          </p:cNvSpPr>
          <p:nvPr/>
        </p:nvSpPr>
        <p:spPr bwMode="auto">
          <a:xfrm>
            <a:off x="1886662" y="1738844"/>
            <a:ext cx="551738" cy="30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0A2C0"/>
                  </a:outerShdw>
                </a:effectLst>
              </a14:hiddenEffects>
            </a:ext>
          </a:extLst>
        </p:spPr>
        <p:txBody>
          <a:bodyPr wrap="none" lIns="91432" tIns="45716" rIns="91432" bIns="45716" anchor="b">
            <a:spAutoFit/>
          </a:bodyPr>
          <a:lstStyle>
            <a:lvl1pPr>
              <a:defRPr kumimoji="1" sz="2200" b="1">
                <a:solidFill>
                  <a:schemeClr val="tx1"/>
                </a:solidFill>
                <a:latin typeface="Arial Narrow" pitchFamily="34" charset="0"/>
                <a:ea typeface="ＭＳ Ｐゴシック" pitchFamily="34" charset="-128"/>
              </a:defRPr>
            </a:lvl1pPr>
            <a:lvl2pPr marL="742950" indent="-285750">
              <a:defRPr kumimoji="1" sz="2200" b="1">
                <a:solidFill>
                  <a:schemeClr val="tx1"/>
                </a:solidFill>
                <a:latin typeface="Arial Narrow" pitchFamily="34" charset="0"/>
                <a:ea typeface="ＭＳ Ｐゴシック" pitchFamily="34" charset="-128"/>
              </a:defRPr>
            </a:lvl2pPr>
            <a:lvl3pPr marL="1143000" indent="-228600">
              <a:defRPr kumimoji="1" sz="2200" b="1">
                <a:solidFill>
                  <a:schemeClr val="tx1"/>
                </a:solidFill>
                <a:latin typeface="Arial Narrow" pitchFamily="34" charset="0"/>
                <a:ea typeface="ＭＳ Ｐゴシック" pitchFamily="34" charset="-128"/>
              </a:defRPr>
            </a:lvl3pPr>
            <a:lvl4pPr marL="1600200" indent="-228600">
              <a:defRPr kumimoji="1" sz="2200" b="1">
                <a:solidFill>
                  <a:schemeClr val="tx1"/>
                </a:solidFill>
                <a:latin typeface="Arial Narrow" pitchFamily="34" charset="0"/>
                <a:ea typeface="ＭＳ Ｐゴシック" pitchFamily="34" charset="-128"/>
              </a:defRPr>
            </a:lvl4pPr>
            <a:lvl5pPr marL="2057400" indent="-228600">
              <a:defRPr kumimoji="1" sz="22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9pPr>
          </a:lstStyle>
          <a:p>
            <a:pPr eaLnBrk="0" fontAlgn="base" hangingPunct="0">
              <a:spcBef>
                <a:spcPct val="0"/>
              </a:spcBef>
              <a:spcAft>
                <a:spcPct val="0"/>
              </a:spcAft>
            </a:pPr>
            <a:r>
              <a:rPr lang="en-US" altLang="en-US" sz="1400" b="0" dirty="0">
                <a:solidFill>
                  <a:srgbClr val="777777"/>
                </a:solidFill>
              </a:rPr>
              <a:t>Sales</a:t>
            </a:r>
          </a:p>
        </p:txBody>
      </p:sp>
      <p:sp>
        <p:nvSpPr>
          <p:cNvPr id="55318" name="Rectangle 50"/>
          <p:cNvSpPr>
            <a:spLocks noGrp="1" noChangeArrowheads="1"/>
          </p:cNvSpPr>
          <p:nvPr>
            <p:ph type="title"/>
          </p:nvPr>
        </p:nvSpPr>
        <p:spPr/>
        <p:txBody>
          <a:bodyPr/>
          <a:lstStyle/>
          <a:p>
            <a:pPr eaLnBrk="1" hangingPunct="1"/>
            <a:r>
              <a:rPr lang="en-US" altLang="en-US" dirty="0"/>
              <a:t>A new sale creates the opportunity to deliver services.</a:t>
            </a:r>
          </a:p>
        </p:txBody>
      </p:sp>
      <p:sp>
        <p:nvSpPr>
          <p:cNvPr id="2" name="Oval 1"/>
          <p:cNvSpPr/>
          <p:nvPr/>
        </p:nvSpPr>
        <p:spPr bwMode="auto">
          <a:xfrm rot="20473167">
            <a:off x="1469014" y="5152886"/>
            <a:ext cx="190500" cy="381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charset="-128"/>
              <a:cs typeface="ＭＳ Ｐゴシック" charset="-128"/>
            </a:endParaRPr>
          </a:p>
        </p:txBody>
      </p:sp>
      <p:sp>
        <p:nvSpPr>
          <p:cNvPr id="4" name="TextBox 3"/>
          <p:cNvSpPr txBox="1"/>
          <p:nvPr/>
        </p:nvSpPr>
        <p:spPr>
          <a:xfrm>
            <a:off x="6324600" y="2919741"/>
            <a:ext cx="3445174" cy="523220"/>
          </a:xfrm>
          <a:prstGeom prst="rect">
            <a:avLst/>
          </a:prstGeom>
          <a:noFill/>
        </p:spPr>
        <p:txBody>
          <a:bodyPr wrap="none" rtlCol="0">
            <a:spAutoFit/>
          </a:bodyPr>
          <a:lstStyle/>
          <a:p>
            <a:r>
              <a:rPr lang="en-US" sz="1400" b="1" dirty="0">
                <a:solidFill>
                  <a:schemeClr val="tx2"/>
                </a:solidFill>
              </a:rPr>
              <a:t>PERFORMANCE GOAL: </a:t>
            </a:r>
          </a:p>
          <a:p>
            <a:r>
              <a:rPr lang="en-US" sz="1400" dirty="0">
                <a:solidFill>
                  <a:schemeClr val="tx2"/>
                </a:solidFill>
              </a:rPr>
              <a:t>Deliver on-time, on-budget, and on target</a:t>
            </a:r>
          </a:p>
        </p:txBody>
      </p:sp>
      <p:sp>
        <p:nvSpPr>
          <p:cNvPr id="58" name="TextBox 57"/>
          <p:cNvSpPr txBox="1"/>
          <p:nvPr/>
        </p:nvSpPr>
        <p:spPr>
          <a:xfrm>
            <a:off x="723900" y="4815745"/>
            <a:ext cx="1752600" cy="523220"/>
          </a:xfrm>
          <a:prstGeom prst="rect">
            <a:avLst/>
          </a:prstGeom>
          <a:noFill/>
        </p:spPr>
        <p:txBody>
          <a:bodyPr wrap="square" rtlCol="0">
            <a:spAutoFit/>
          </a:bodyPr>
          <a:lstStyle/>
          <a:p>
            <a:r>
              <a:rPr lang="en-US" sz="1400" dirty="0">
                <a:solidFill>
                  <a:schemeClr val="tx2"/>
                </a:solidFill>
              </a:rPr>
              <a:t>Sell a project to </a:t>
            </a:r>
          </a:p>
          <a:p>
            <a:r>
              <a:rPr lang="en-US" sz="1400" dirty="0">
                <a:solidFill>
                  <a:schemeClr val="tx2"/>
                </a:solidFill>
              </a:rPr>
              <a:t>a new client</a:t>
            </a:r>
          </a:p>
        </p:txBody>
      </p:sp>
    </p:spTree>
    <p:extLst>
      <p:ext uri="{BB962C8B-B14F-4D97-AF65-F5344CB8AC3E}">
        <p14:creationId xmlns:p14="http://schemas.microsoft.com/office/powerpoint/2010/main" val="390288356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0" name="Rectangle 11"/>
          <p:cNvSpPr>
            <a:spLocks noChangeArrowheads="1"/>
          </p:cNvSpPr>
          <p:nvPr/>
        </p:nvSpPr>
        <p:spPr bwMode="auto">
          <a:xfrm rot="-1739484">
            <a:off x="1428751" y="957263"/>
            <a:ext cx="6543675" cy="2838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200" b="1">
                <a:solidFill>
                  <a:schemeClr val="tx1"/>
                </a:solidFill>
                <a:latin typeface="Arial Narrow" pitchFamily="34" charset="0"/>
                <a:ea typeface="ＭＳ Ｐゴシック" pitchFamily="34" charset="-128"/>
              </a:defRPr>
            </a:lvl1pPr>
            <a:lvl2pPr marL="742950" indent="-285750">
              <a:defRPr kumimoji="1" sz="2200" b="1">
                <a:solidFill>
                  <a:schemeClr val="tx1"/>
                </a:solidFill>
                <a:latin typeface="Arial Narrow" pitchFamily="34" charset="0"/>
                <a:ea typeface="ＭＳ Ｐゴシック" pitchFamily="34" charset="-128"/>
              </a:defRPr>
            </a:lvl2pPr>
            <a:lvl3pPr marL="1143000" indent="-228600">
              <a:defRPr kumimoji="1" sz="2200" b="1">
                <a:solidFill>
                  <a:schemeClr val="tx1"/>
                </a:solidFill>
                <a:latin typeface="Arial Narrow" pitchFamily="34" charset="0"/>
                <a:ea typeface="ＭＳ Ｐゴシック" pitchFamily="34" charset="-128"/>
              </a:defRPr>
            </a:lvl3pPr>
            <a:lvl4pPr marL="1600200" indent="-228600">
              <a:defRPr kumimoji="1" sz="2200" b="1">
                <a:solidFill>
                  <a:schemeClr val="tx1"/>
                </a:solidFill>
                <a:latin typeface="Arial Narrow" pitchFamily="34" charset="0"/>
                <a:ea typeface="ＭＳ Ｐゴシック" pitchFamily="34" charset="-128"/>
              </a:defRPr>
            </a:lvl4pPr>
            <a:lvl5pPr marL="2057400" indent="-228600">
              <a:defRPr kumimoji="1" sz="22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9pPr>
          </a:lstStyle>
          <a:p>
            <a:pPr eaLnBrk="0" fontAlgn="base" hangingPunct="0">
              <a:spcBef>
                <a:spcPct val="0"/>
              </a:spcBef>
              <a:spcAft>
                <a:spcPct val="0"/>
              </a:spcAft>
            </a:pPr>
            <a:endParaRPr lang="en-US" altLang="en-US">
              <a:solidFill>
                <a:srgbClr val="777777"/>
              </a:solidFill>
            </a:endParaRPr>
          </a:p>
        </p:txBody>
      </p:sp>
      <p:sp>
        <p:nvSpPr>
          <p:cNvPr id="750605" name="Oval 13"/>
          <p:cNvSpPr>
            <a:spLocks noChangeArrowheads="1"/>
          </p:cNvSpPr>
          <p:nvPr/>
        </p:nvSpPr>
        <p:spPr bwMode="auto">
          <a:xfrm>
            <a:off x="4709609" y="3114675"/>
            <a:ext cx="990600" cy="914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200" b="1">
                <a:solidFill>
                  <a:schemeClr val="tx1"/>
                </a:solidFill>
                <a:latin typeface="Arial Narrow" pitchFamily="34" charset="0"/>
                <a:ea typeface="ＭＳ Ｐゴシック" pitchFamily="34" charset="-128"/>
              </a:defRPr>
            </a:lvl1pPr>
            <a:lvl2pPr marL="742950" indent="-285750">
              <a:defRPr kumimoji="1" sz="2200" b="1">
                <a:solidFill>
                  <a:schemeClr val="tx1"/>
                </a:solidFill>
                <a:latin typeface="Arial Narrow" pitchFamily="34" charset="0"/>
                <a:ea typeface="ＭＳ Ｐゴシック" pitchFamily="34" charset="-128"/>
              </a:defRPr>
            </a:lvl2pPr>
            <a:lvl3pPr marL="1143000" indent="-228600">
              <a:defRPr kumimoji="1" sz="2200" b="1">
                <a:solidFill>
                  <a:schemeClr val="tx1"/>
                </a:solidFill>
                <a:latin typeface="Arial Narrow" pitchFamily="34" charset="0"/>
                <a:ea typeface="ＭＳ Ｐゴシック" pitchFamily="34" charset="-128"/>
              </a:defRPr>
            </a:lvl3pPr>
            <a:lvl4pPr marL="1600200" indent="-228600">
              <a:defRPr kumimoji="1" sz="2200" b="1">
                <a:solidFill>
                  <a:schemeClr val="tx1"/>
                </a:solidFill>
                <a:latin typeface="Arial Narrow" pitchFamily="34" charset="0"/>
                <a:ea typeface="ＭＳ Ｐゴシック" pitchFamily="34" charset="-128"/>
              </a:defRPr>
            </a:lvl4pPr>
            <a:lvl5pPr marL="2057400" indent="-228600">
              <a:defRPr kumimoji="1" sz="22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9pPr>
          </a:lstStyle>
          <a:p>
            <a:pPr algn="ctr" fontAlgn="base">
              <a:spcBef>
                <a:spcPct val="0"/>
              </a:spcBef>
              <a:spcAft>
                <a:spcPct val="0"/>
              </a:spcAft>
            </a:pPr>
            <a:r>
              <a:rPr kumimoji="0" lang="en-US" altLang="en-US" sz="1200" b="0">
                <a:solidFill>
                  <a:srgbClr val="777777"/>
                </a:solidFill>
                <a:latin typeface="Arial" pitchFamily="34" charset="0"/>
              </a:rPr>
              <a:t>Project</a:t>
            </a:r>
          </a:p>
          <a:p>
            <a:pPr algn="ctr" fontAlgn="base">
              <a:spcBef>
                <a:spcPct val="0"/>
              </a:spcBef>
              <a:spcAft>
                <a:spcPct val="0"/>
              </a:spcAft>
            </a:pPr>
            <a:r>
              <a:rPr kumimoji="0" lang="en-US" altLang="en-US" sz="1200" b="0">
                <a:solidFill>
                  <a:srgbClr val="777777"/>
                </a:solidFill>
                <a:latin typeface="Arial" pitchFamily="34" charset="0"/>
              </a:rPr>
              <a:t>Management</a:t>
            </a:r>
          </a:p>
        </p:txBody>
      </p:sp>
      <p:sp>
        <p:nvSpPr>
          <p:cNvPr id="55303" name="Line 14"/>
          <p:cNvSpPr>
            <a:spLocks noChangeShapeType="1"/>
          </p:cNvSpPr>
          <p:nvPr/>
        </p:nvSpPr>
        <p:spPr bwMode="auto">
          <a:xfrm>
            <a:off x="1905000" y="2200275"/>
            <a:ext cx="0" cy="3276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sp>
        <p:nvSpPr>
          <p:cNvPr id="55304" name="Line 15"/>
          <p:cNvSpPr>
            <a:spLocks noChangeShapeType="1"/>
          </p:cNvSpPr>
          <p:nvPr/>
        </p:nvSpPr>
        <p:spPr bwMode="auto">
          <a:xfrm>
            <a:off x="1905000" y="5476875"/>
            <a:ext cx="518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grpSp>
        <p:nvGrpSpPr>
          <p:cNvPr id="750608" name="Group 16"/>
          <p:cNvGrpSpPr>
            <a:grpSpLocks/>
          </p:cNvGrpSpPr>
          <p:nvPr/>
        </p:nvGrpSpPr>
        <p:grpSpPr bwMode="auto">
          <a:xfrm>
            <a:off x="1905000" y="2352675"/>
            <a:ext cx="4706938" cy="3067050"/>
            <a:chOff x="813" y="1177"/>
            <a:chExt cx="2965" cy="1932"/>
          </a:xfrm>
        </p:grpSpPr>
        <p:sp>
          <p:nvSpPr>
            <p:cNvPr id="55340" name="Freeform 17"/>
            <p:cNvSpPr>
              <a:spLocks/>
            </p:cNvSpPr>
            <p:nvPr/>
          </p:nvSpPr>
          <p:spPr bwMode="auto">
            <a:xfrm>
              <a:off x="2314" y="1177"/>
              <a:ext cx="1464" cy="962"/>
            </a:xfrm>
            <a:custGeom>
              <a:avLst/>
              <a:gdLst>
                <a:gd name="T0" fmla="*/ 1463 w 1464"/>
                <a:gd name="T1" fmla="*/ 0 h 682"/>
                <a:gd name="T2" fmla="*/ 1402 w 1464"/>
                <a:gd name="T3" fmla="*/ 1 h 682"/>
                <a:gd name="T4" fmla="*/ 1345 w 1464"/>
                <a:gd name="T5" fmla="*/ 11 h 682"/>
                <a:gd name="T6" fmla="*/ 1286 w 1464"/>
                <a:gd name="T7" fmla="*/ 25 h 682"/>
                <a:gd name="T8" fmla="*/ 1228 w 1464"/>
                <a:gd name="T9" fmla="*/ 45 h 682"/>
                <a:gd name="T10" fmla="*/ 1172 w 1464"/>
                <a:gd name="T11" fmla="*/ 63 h 682"/>
                <a:gd name="T12" fmla="*/ 1114 w 1464"/>
                <a:gd name="T13" fmla="*/ 93 h 682"/>
                <a:gd name="T14" fmla="*/ 1057 w 1464"/>
                <a:gd name="T15" fmla="*/ 121 h 682"/>
                <a:gd name="T16" fmla="*/ 1000 w 1464"/>
                <a:gd name="T17" fmla="*/ 159 h 682"/>
                <a:gd name="T18" fmla="*/ 946 w 1464"/>
                <a:gd name="T19" fmla="*/ 199 h 682"/>
                <a:gd name="T20" fmla="*/ 892 w 1464"/>
                <a:gd name="T21" fmla="*/ 241 h 682"/>
                <a:gd name="T22" fmla="*/ 837 w 1464"/>
                <a:gd name="T23" fmla="*/ 289 h 682"/>
                <a:gd name="T24" fmla="*/ 784 w 1464"/>
                <a:gd name="T25" fmla="*/ 340 h 682"/>
                <a:gd name="T26" fmla="*/ 730 w 1464"/>
                <a:gd name="T27" fmla="*/ 396 h 682"/>
                <a:gd name="T28" fmla="*/ 680 w 1464"/>
                <a:gd name="T29" fmla="*/ 446 h 682"/>
                <a:gd name="T30" fmla="*/ 628 w 1464"/>
                <a:gd name="T31" fmla="*/ 512 h 682"/>
                <a:gd name="T32" fmla="*/ 579 w 1464"/>
                <a:gd name="T33" fmla="*/ 578 h 682"/>
                <a:gd name="T34" fmla="*/ 530 w 1464"/>
                <a:gd name="T35" fmla="*/ 645 h 682"/>
                <a:gd name="T36" fmla="*/ 484 w 1464"/>
                <a:gd name="T37" fmla="*/ 717 h 682"/>
                <a:gd name="T38" fmla="*/ 438 w 1464"/>
                <a:gd name="T39" fmla="*/ 791 h 682"/>
                <a:gd name="T40" fmla="*/ 393 w 1464"/>
                <a:gd name="T41" fmla="*/ 873 h 682"/>
                <a:gd name="T42" fmla="*/ 349 w 1464"/>
                <a:gd name="T43" fmla="*/ 955 h 682"/>
                <a:gd name="T44" fmla="*/ 307 w 1464"/>
                <a:gd name="T45" fmla="*/ 1038 h 682"/>
                <a:gd name="T46" fmla="*/ 266 w 1464"/>
                <a:gd name="T47" fmla="*/ 1134 h 682"/>
                <a:gd name="T48" fmla="*/ 226 w 1464"/>
                <a:gd name="T49" fmla="*/ 1222 h 682"/>
                <a:gd name="T50" fmla="*/ 188 w 1464"/>
                <a:gd name="T51" fmla="*/ 1317 h 682"/>
                <a:gd name="T52" fmla="*/ 153 w 1464"/>
                <a:gd name="T53" fmla="*/ 1409 h 682"/>
                <a:gd name="T54" fmla="*/ 118 w 1464"/>
                <a:gd name="T55" fmla="*/ 1512 h 682"/>
                <a:gd name="T56" fmla="*/ 85 w 1464"/>
                <a:gd name="T57" fmla="*/ 1612 h 682"/>
                <a:gd name="T58" fmla="*/ 55 w 1464"/>
                <a:gd name="T59" fmla="*/ 1715 h 682"/>
                <a:gd name="T60" fmla="*/ 24 w 1464"/>
                <a:gd name="T61" fmla="*/ 1818 h 682"/>
                <a:gd name="T62" fmla="*/ 0 w 1464"/>
                <a:gd name="T63" fmla="*/ 1913 h 6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4" h="682">
                  <a:moveTo>
                    <a:pt x="1463" y="0"/>
                  </a:moveTo>
                  <a:lnTo>
                    <a:pt x="1402" y="1"/>
                  </a:lnTo>
                  <a:lnTo>
                    <a:pt x="1345" y="4"/>
                  </a:lnTo>
                  <a:lnTo>
                    <a:pt x="1286" y="9"/>
                  </a:lnTo>
                  <a:lnTo>
                    <a:pt x="1228" y="16"/>
                  </a:lnTo>
                  <a:lnTo>
                    <a:pt x="1172" y="23"/>
                  </a:lnTo>
                  <a:lnTo>
                    <a:pt x="1114" y="33"/>
                  </a:lnTo>
                  <a:lnTo>
                    <a:pt x="1057" y="43"/>
                  </a:lnTo>
                  <a:lnTo>
                    <a:pt x="1000" y="57"/>
                  </a:lnTo>
                  <a:lnTo>
                    <a:pt x="946" y="71"/>
                  </a:lnTo>
                  <a:lnTo>
                    <a:pt x="892" y="86"/>
                  </a:lnTo>
                  <a:lnTo>
                    <a:pt x="837" y="103"/>
                  </a:lnTo>
                  <a:lnTo>
                    <a:pt x="784" y="121"/>
                  </a:lnTo>
                  <a:lnTo>
                    <a:pt x="730" y="141"/>
                  </a:lnTo>
                  <a:lnTo>
                    <a:pt x="680" y="159"/>
                  </a:lnTo>
                  <a:lnTo>
                    <a:pt x="628" y="182"/>
                  </a:lnTo>
                  <a:lnTo>
                    <a:pt x="579" y="206"/>
                  </a:lnTo>
                  <a:lnTo>
                    <a:pt x="530" y="230"/>
                  </a:lnTo>
                  <a:lnTo>
                    <a:pt x="484" y="255"/>
                  </a:lnTo>
                  <a:lnTo>
                    <a:pt x="438" y="282"/>
                  </a:lnTo>
                  <a:lnTo>
                    <a:pt x="393" y="311"/>
                  </a:lnTo>
                  <a:lnTo>
                    <a:pt x="349" y="340"/>
                  </a:lnTo>
                  <a:lnTo>
                    <a:pt x="307" y="370"/>
                  </a:lnTo>
                  <a:lnTo>
                    <a:pt x="266" y="404"/>
                  </a:lnTo>
                  <a:lnTo>
                    <a:pt x="226" y="435"/>
                  </a:lnTo>
                  <a:lnTo>
                    <a:pt x="188" y="469"/>
                  </a:lnTo>
                  <a:lnTo>
                    <a:pt x="153" y="502"/>
                  </a:lnTo>
                  <a:lnTo>
                    <a:pt x="118" y="539"/>
                  </a:lnTo>
                  <a:lnTo>
                    <a:pt x="85" y="574"/>
                  </a:lnTo>
                  <a:lnTo>
                    <a:pt x="55" y="611"/>
                  </a:lnTo>
                  <a:lnTo>
                    <a:pt x="24" y="648"/>
                  </a:lnTo>
                  <a:lnTo>
                    <a:pt x="0" y="681"/>
                  </a:lnTo>
                </a:path>
              </a:pathLst>
            </a:custGeom>
            <a:noFill/>
            <a:ln w="50800" cap="rnd" cmpd="sng">
              <a:solidFill>
                <a:schemeClr val="hlink"/>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sp>
          <p:nvSpPr>
            <p:cNvPr id="55341" name="Freeform 18"/>
            <p:cNvSpPr>
              <a:spLocks/>
            </p:cNvSpPr>
            <p:nvPr/>
          </p:nvSpPr>
          <p:spPr bwMode="auto">
            <a:xfrm>
              <a:off x="813" y="2146"/>
              <a:ext cx="1497" cy="963"/>
            </a:xfrm>
            <a:custGeom>
              <a:avLst/>
              <a:gdLst>
                <a:gd name="T0" fmla="*/ 0 w 1497"/>
                <a:gd name="T1" fmla="*/ 1906 h 683"/>
                <a:gd name="T2" fmla="*/ 98 w 1497"/>
                <a:gd name="T3" fmla="*/ 1912 h 683"/>
                <a:gd name="T4" fmla="*/ 159 w 1497"/>
                <a:gd name="T5" fmla="*/ 1902 h 683"/>
                <a:gd name="T6" fmla="*/ 221 w 1497"/>
                <a:gd name="T7" fmla="*/ 1887 h 683"/>
                <a:gd name="T8" fmla="*/ 284 w 1497"/>
                <a:gd name="T9" fmla="*/ 1867 h 683"/>
                <a:gd name="T10" fmla="*/ 344 w 1497"/>
                <a:gd name="T11" fmla="*/ 1839 h 683"/>
                <a:gd name="T12" fmla="*/ 406 w 1497"/>
                <a:gd name="T13" fmla="*/ 1803 h 683"/>
                <a:gd name="T14" fmla="*/ 465 w 1497"/>
                <a:gd name="T15" fmla="*/ 1771 h 683"/>
                <a:gd name="T16" fmla="*/ 525 w 1497"/>
                <a:gd name="T17" fmla="*/ 1736 h 683"/>
                <a:gd name="T18" fmla="*/ 585 w 1497"/>
                <a:gd name="T19" fmla="*/ 1688 h 683"/>
                <a:gd name="T20" fmla="*/ 643 w 1497"/>
                <a:gd name="T21" fmla="*/ 1645 h 683"/>
                <a:gd name="T22" fmla="*/ 701 w 1497"/>
                <a:gd name="T23" fmla="*/ 1586 h 683"/>
                <a:gd name="T24" fmla="*/ 756 w 1497"/>
                <a:gd name="T25" fmla="*/ 1537 h 683"/>
                <a:gd name="T26" fmla="*/ 812 w 1497"/>
                <a:gd name="T27" fmla="*/ 1469 h 683"/>
                <a:gd name="T28" fmla="*/ 866 w 1497"/>
                <a:gd name="T29" fmla="*/ 1403 h 683"/>
                <a:gd name="T30" fmla="*/ 918 w 1497"/>
                <a:gd name="T31" fmla="*/ 1332 h 683"/>
                <a:gd name="T32" fmla="*/ 970 w 1497"/>
                <a:gd name="T33" fmla="*/ 1259 h 683"/>
                <a:gd name="T34" fmla="*/ 1020 w 1497"/>
                <a:gd name="T35" fmla="*/ 1183 h 683"/>
                <a:gd name="T36" fmla="*/ 1070 w 1497"/>
                <a:gd name="T37" fmla="*/ 1101 h 683"/>
                <a:gd name="T38" fmla="*/ 1118 w 1497"/>
                <a:gd name="T39" fmla="*/ 1014 h 683"/>
                <a:gd name="T40" fmla="*/ 1163 w 1497"/>
                <a:gd name="T41" fmla="*/ 928 h 683"/>
                <a:gd name="T42" fmla="*/ 1208 w 1497"/>
                <a:gd name="T43" fmla="*/ 833 h 683"/>
                <a:gd name="T44" fmla="*/ 1251 w 1497"/>
                <a:gd name="T45" fmla="*/ 740 h 683"/>
                <a:gd name="T46" fmla="*/ 1290 w 1497"/>
                <a:gd name="T47" fmla="*/ 642 h 683"/>
                <a:gd name="T48" fmla="*/ 1332 w 1497"/>
                <a:gd name="T49" fmla="*/ 541 h 683"/>
                <a:gd name="T50" fmla="*/ 1368 w 1497"/>
                <a:gd name="T51" fmla="*/ 431 h 683"/>
                <a:gd name="T52" fmla="*/ 1404 w 1497"/>
                <a:gd name="T53" fmla="*/ 326 h 683"/>
                <a:gd name="T54" fmla="*/ 1438 w 1497"/>
                <a:gd name="T55" fmla="*/ 213 h 683"/>
                <a:gd name="T56" fmla="*/ 1470 w 1497"/>
                <a:gd name="T57" fmla="*/ 102 h 683"/>
                <a:gd name="T58" fmla="*/ 1496 w 1497"/>
                <a:gd name="T59" fmla="*/ 0 h 6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97" h="683">
                  <a:moveTo>
                    <a:pt x="0" y="680"/>
                  </a:moveTo>
                  <a:lnTo>
                    <a:pt x="98" y="682"/>
                  </a:lnTo>
                  <a:lnTo>
                    <a:pt x="159" y="679"/>
                  </a:lnTo>
                  <a:lnTo>
                    <a:pt x="221" y="673"/>
                  </a:lnTo>
                  <a:lnTo>
                    <a:pt x="284" y="666"/>
                  </a:lnTo>
                  <a:lnTo>
                    <a:pt x="344" y="656"/>
                  </a:lnTo>
                  <a:lnTo>
                    <a:pt x="406" y="643"/>
                  </a:lnTo>
                  <a:lnTo>
                    <a:pt x="465" y="632"/>
                  </a:lnTo>
                  <a:lnTo>
                    <a:pt x="525" y="619"/>
                  </a:lnTo>
                  <a:lnTo>
                    <a:pt x="585" y="602"/>
                  </a:lnTo>
                  <a:lnTo>
                    <a:pt x="643" y="587"/>
                  </a:lnTo>
                  <a:lnTo>
                    <a:pt x="701" y="566"/>
                  </a:lnTo>
                  <a:lnTo>
                    <a:pt x="756" y="548"/>
                  </a:lnTo>
                  <a:lnTo>
                    <a:pt x="812" y="524"/>
                  </a:lnTo>
                  <a:lnTo>
                    <a:pt x="866" y="501"/>
                  </a:lnTo>
                  <a:lnTo>
                    <a:pt x="918" y="475"/>
                  </a:lnTo>
                  <a:lnTo>
                    <a:pt x="970" y="449"/>
                  </a:lnTo>
                  <a:lnTo>
                    <a:pt x="1020" y="422"/>
                  </a:lnTo>
                  <a:lnTo>
                    <a:pt x="1070" y="393"/>
                  </a:lnTo>
                  <a:lnTo>
                    <a:pt x="1118" y="362"/>
                  </a:lnTo>
                  <a:lnTo>
                    <a:pt x="1163" y="331"/>
                  </a:lnTo>
                  <a:lnTo>
                    <a:pt x="1208" y="297"/>
                  </a:lnTo>
                  <a:lnTo>
                    <a:pt x="1251" y="264"/>
                  </a:lnTo>
                  <a:lnTo>
                    <a:pt x="1290" y="229"/>
                  </a:lnTo>
                  <a:lnTo>
                    <a:pt x="1332" y="193"/>
                  </a:lnTo>
                  <a:lnTo>
                    <a:pt x="1368" y="154"/>
                  </a:lnTo>
                  <a:lnTo>
                    <a:pt x="1404" y="116"/>
                  </a:lnTo>
                  <a:lnTo>
                    <a:pt x="1438" y="76"/>
                  </a:lnTo>
                  <a:lnTo>
                    <a:pt x="1470" y="36"/>
                  </a:lnTo>
                  <a:lnTo>
                    <a:pt x="1496" y="0"/>
                  </a:lnTo>
                </a:path>
              </a:pathLst>
            </a:custGeom>
            <a:noFill/>
            <a:ln w="50800" cap="rnd"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grpSp>
      <p:sp>
        <p:nvSpPr>
          <p:cNvPr id="750633" name="Freeform 41"/>
          <p:cNvSpPr>
            <a:spLocks/>
          </p:cNvSpPr>
          <p:nvPr/>
        </p:nvSpPr>
        <p:spPr bwMode="auto">
          <a:xfrm>
            <a:off x="6553200" y="2200275"/>
            <a:ext cx="1295400" cy="152400"/>
          </a:xfrm>
          <a:custGeom>
            <a:avLst/>
            <a:gdLst>
              <a:gd name="T0" fmla="*/ 0 w 816"/>
              <a:gd name="T1" fmla="*/ 2147483647 h 96"/>
              <a:gd name="T2" fmla="*/ 2147483647 w 816"/>
              <a:gd name="T3" fmla="*/ 0 h 96"/>
              <a:gd name="T4" fmla="*/ 0 60000 65536"/>
              <a:gd name="T5" fmla="*/ 0 60000 65536"/>
            </a:gdLst>
            <a:ahLst/>
            <a:cxnLst>
              <a:cxn ang="T4">
                <a:pos x="T0" y="T1"/>
              </a:cxn>
              <a:cxn ang="T5">
                <a:pos x="T2" y="T3"/>
              </a:cxn>
            </a:cxnLst>
            <a:rect l="0" t="0" r="r" b="b"/>
            <a:pathLst>
              <a:path w="816" h="96">
                <a:moveTo>
                  <a:pt x="0" y="96"/>
                </a:moveTo>
                <a:cubicBezTo>
                  <a:pt x="336" y="56"/>
                  <a:pt x="672" y="16"/>
                  <a:pt x="816" y="0"/>
                </a:cubicBezTo>
              </a:path>
            </a:pathLst>
          </a:custGeom>
          <a:noFill/>
          <a:ln w="38100" cap="flat" cmpd="sng">
            <a:solidFill>
              <a:schemeClr val="hlink"/>
            </a:solidFill>
            <a:prstDash val="dash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sp>
        <p:nvSpPr>
          <p:cNvPr id="750634" name="Oval 42"/>
          <p:cNvSpPr>
            <a:spLocks noChangeArrowheads="1"/>
          </p:cNvSpPr>
          <p:nvPr/>
        </p:nvSpPr>
        <p:spPr bwMode="auto">
          <a:xfrm>
            <a:off x="6934200" y="2352675"/>
            <a:ext cx="1295400" cy="381000"/>
          </a:xfrm>
          <a:prstGeom prst="ellipse">
            <a:avLst/>
          </a:prstGeom>
          <a:solidFill>
            <a:schemeClr val="bg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200" b="1">
                <a:solidFill>
                  <a:schemeClr val="tx1"/>
                </a:solidFill>
                <a:latin typeface="Arial Narrow" pitchFamily="34" charset="0"/>
                <a:ea typeface="ＭＳ Ｐゴシック" pitchFamily="34" charset="-128"/>
              </a:defRPr>
            </a:lvl1pPr>
            <a:lvl2pPr marL="742950" indent="-285750">
              <a:defRPr kumimoji="1" sz="2200" b="1">
                <a:solidFill>
                  <a:schemeClr val="tx1"/>
                </a:solidFill>
                <a:latin typeface="Arial Narrow" pitchFamily="34" charset="0"/>
                <a:ea typeface="ＭＳ Ｐゴシック" pitchFamily="34" charset="-128"/>
              </a:defRPr>
            </a:lvl2pPr>
            <a:lvl3pPr marL="1143000" indent="-228600">
              <a:defRPr kumimoji="1" sz="2200" b="1">
                <a:solidFill>
                  <a:schemeClr val="tx1"/>
                </a:solidFill>
                <a:latin typeface="Arial Narrow" pitchFamily="34" charset="0"/>
                <a:ea typeface="ＭＳ Ｐゴシック" pitchFamily="34" charset="-128"/>
              </a:defRPr>
            </a:lvl3pPr>
            <a:lvl4pPr marL="1600200" indent="-228600">
              <a:defRPr kumimoji="1" sz="2200" b="1">
                <a:solidFill>
                  <a:schemeClr val="tx1"/>
                </a:solidFill>
                <a:latin typeface="Arial Narrow" pitchFamily="34" charset="0"/>
                <a:ea typeface="ＭＳ Ｐゴシック" pitchFamily="34" charset="-128"/>
              </a:defRPr>
            </a:lvl4pPr>
            <a:lvl5pPr marL="2057400" indent="-228600">
              <a:defRPr kumimoji="1" sz="22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9pPr>
          </a:lstStyle>
          <a:p>
            <a:pPr algn="ctr" fontAlgn="base">
              <a:spcBef>
                <a:spcPct val="0"/>
              </a:spcBef>
              <a:spcAft>
                <a:spcPct val="0"/>
              </a:spcAft>
            </a:pPr>
            <a:r>
              <a:rPr kumimoji="0" lang="en-US" altLang="en-US" sz="1200" b="0" dirty="0">
                <a:solidFill>
                  <a:srgbClr val="777777"/>
                </a:solidFill>
                <a:latin typeface="Arial" pitchFamily="34" charset="0"/>
              </a:rPr>
              <a:t>Extend</a:t>
            </a:r>
          </a:p>
        </p:txBody>
      </p:sp>
      <p:grpSp>
        <p:nvGrpSpPr>
          <p:cNvPr id="750635" name="Group 43"/>
          <p:cNvGrpSpPr>
            <a:grpSpLocks/>
          </p:cNvGrpSpPr>
          <p:nvPr/>
        </p:nvGrpSpPr>
        <p:grpSpPr bwMode="auto">
          <a:xfrm>
            <a:off x="1905000" y="1438275"/>
            <a:ext cx="5029200" cy="3981450"/>
            <a:chOff x="813" y="1177"/>
            <a:chExt cx="2965" cy="1932"/>
          </a:xfrm>
        </p:grpSpPr>
        <p:sp>
          <p:nvSpPr>
            <p:cNvPr id="55319" name="Freeform 44"/>
            <p:cNvSpPr>
              <a:spLocks/>
            </p:cNvSpPr>
            <p:nvPr/>
          </p:nvSpPr>
          <p:spPr bwMode="auto">
            <a:xfrm>
              <a:off x="2314" y="1177"/>
              <a:ext cx="1464" cy="962"/>
            </a:xfrm>
            <a:custGeom>
              <a:avLst/>
              <a:gdLst>
                <a:gd name="T0" fmla="*/ 1463 w 1464"/>
                <a:gd name="T1" fmla="*/ 0 h 682"/>
                <a:gd name="T2" fmla="*/ 1402 w 1464"/>
                <a:gd name="T3" fmla="*/ 1 h 682"/>
                <a:gd name="T4" fmla="*/ 1345 w 1464"/>
                <a:gd name="T5" fmla="*/ 11 h 682"/>
                <a:gd name="T6" fmla="*/ 1286 w 1464"/>
                <a:gd name="T7" fmla="*/ 25 h 682"/>
                <a:gd name="T8" fmla="*/ 1228 w 1464"/>
                <a:gd name="T9" fmla="*/ 45 h 682"/>
                <a:gd name="T10" fmla="*/ 1172 w 1464"/>
                <a:gd name="T11" fmla="*/ 63 h 682"/>
                <a:gd name="T12" fmla="*/ 1114 w 1464"/>
                <a:gd name="T13" fmla="*/ 93 h 682"/>
                <a:gd name="T14" fmla="*/ 1057 w 1464"/>
                <a:gd name="T15" fmla="*/ 121 h 682"/>
                <a:gd name="T16" fmla="*/ 1000 w 1464"/>
                <a:gd name="T17" fmla="*/ 159 h 682"/>
                <a:gd name="T18" fmla="*/ 946 w 1464"/>
                <a:gd name="T19" fmla="*/ 199 h 682"/>
                <a:gd name="T20" fmla="*/ 892 w 1464"/>
                <a:gd name="T21" fmla="*/ 241 h 682"/>
                <a:gd name="T22" fmla="*/ 837 w 1464"/>
                <a:gd name="T23" fmla="*/ 289 h 682"/>
                <a:gd name="T24" fmla="*/ 784 w 1464"/>
                <a:gd name="T25" fmla="*/ 340 h 682"/>
                <a:gd name="T26" fmla="*/ 730 w 1464"/>
                <a:gd name="T27" fmla="*/ 396 h 682"/>
                <a:gd name="T28" fmla="*/ 680 w 1464"/>
                <a:gd name="T29" fmla="*/ 446 h 682"/>
                <a:gd name="T30" fmla="*/ 628 w 1464"/>
                <a:gd name="T31" fmla="*/ 512 h 682"/>
                <a:gd name="T32" fmla="*/ 579 w 1464"/>
                <a:gd name="T33" fmla="*/ 578 h 682"/>
                <a:gd name="T34" fmla="*/ 530 w 1464"/>
                <a:gd name="T35" fmla="*/ 645 h 682"/>
                <a:gd name="T36" fmla="*/ 484 w 1464"/>
                <a:gd name="T37" fmla="*/ 717 h 682"/>
                <a:gd name="T38" fmla="*/ 438 w 1464"/>
                <a:gd name="T39" fmla="*/ 791 h 682"/>
                <a:gd name="T40" fmla="*/ 393 w 1464"/>
                <a:gd name="T41" fmla="*/ 873 h 682"/>
                <a:gd name="T42" fmla="*/ 349 w 1464"/>
                <a:gd name="T43" fmla="*/ 955 h 682"/>
                <a:gd name="T44" fmla="*/ 307 w 1464"/>
                <a:gd name="T45" fmla="*/ 1038 h 682"/>
                <a:gd name="T46" fmla="*/ 266 w 1464"/>
                <a:gd name="T47" fmla="*/ 1134 h 682"/>
                <a:gd name="T48" fmla="*/ 226 w 1464"/>
                <a:gd name="T49" fmla="*/ 1222 h 682"/>
                <a:gd name="T50" fmla="*/ 188 w 1464"/>
                <a:gd name="T51" fmla="*/ 1317 h 682"/>
                <a:gd name="T52" fmla="*/ 153 w 1464"/>
                <a:gd name="T53" fmla="*/ 1409 h 682"/>
                <a:gd name="T54" fmla="*/ 118 w 1464"/>
                <a:gd name="T55" fmla="*/ 1512 h 682"/>
                <a:gd name="T56" fmla="*/ 85 w 1464"/>
                <a:gd name="T57" fmla="*/ 1612 h 682"/>
                <a:gd name="T58" fmla="*/ 55 w 1464"/>
                <a:gd name="T59" fmla="*/ 1715 h 682"/>
                <a:gd name="T60" fmla="*/ 24 w 1464"/>
                <a:gd name="T61" fmla="*/ 1818 h 682"/>
                <a:gd name="T62" fmla="*/ 0 w 1464"/>
                <a:gd name="T63" fmla="*/ 1913 h 6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4" h="682">
                  <a:moveTo>
                    <a:pt x="1463" y="0"/>
                  </a:moveTo>
                  <a:lnTo>
                    <a:pt x="1402" y="1"/>
                  </a:lnTo>
                  <a:lnTo>
                    <a:pt x="1345" y="4"/>
                  </a:lnTo>
                  <a:lnTo>
                    <a:pt x="1286" y="9"/>
                  </a:lnTo>
                  <a:lnTo>
                    <a:pt x="1228" y="16"/>
                  </a:lnTo>
                  <a:lnTo>
                    <a:pt x="1172" y="23"/>
                  </a:lnTo>
                  <a:lnTo>
                    <a:pt x="1114" y="33"/>
                  </a:lnTo>
                  <a:lnTo>
                    <a:pt x="1057" y="43"/>
                  </a:lnTo>
                  <a:lnTo>
                    <a:pt x="1000" y="57"/>
                  </a:lnTo>
                  <a:lnTo>
                    <a:pt x="946" y="71"/>
                  </a:lnTo>
                  <a:lnTo>
                    <a:pt x="892" y="86"/>
                  </a:lnTo>
                  <a:lnTo>
                    <a:pt x="837" y="103"/>
                  </a:lnTo>
                  <a:lnTo>
                    <a:pt x="784" y="121"/>
                  </a:lnTo>
                  <a:lnTo>
                    <a:pt x="730" y="141"/>
                  </a:lnTo>
                  <a:lnTo>
                    <a:pt x="680" y="159"/>
                  </a:lnTo>
                  <a:lnTo>
                    <a:pt x="628" y="182"/>
                  </a:lnTo>
                  <a:lnTo>
                    <a:pt x="579" y="206"/>
                  </a:lnTo>
                  <a:lnTo>
                    <a:pt x="530" y="230"/>
                  </a:lnTo>
                  <a:lnTo>
                    <a:pt x="484" y="255"/>
                  </a:lnTo>
                  <a:lnTo>
                    <a:pt x="438" y="282"/>
                  </a:lnTo>
                  <a:lnTo>
                    <a:pt x="393" y="311"/>
                  </a:lnTo>
                  <a:lnTo>
                    <a:pt x="349" y="340"/>
                  </a:lnTo>
                  <a:lnTo>
                    <a:pt x="307" y="370"/>
                  </a:lnTo>
                  <a:lnTo>
                    <a:pt x="266" y="404"/>
                  </a:lnTo>
                  <a:lnTo>
                    <a:pt x="226" y="435"/>
                  </a:lnTo>
                  <a:lnTo>
                    <a:pt x="188" y="469"/>
                  </a:lnTo>
                  <a:lnTo>
                    <a:pt x="153" y="502"/>
                  </a:lnTo>
                  <a:lnTo>
                    <a:pt x="118" y="539"/>
                  </a:lnTo>
                  <a:lnTo>
                    <a:pt x="85" y="574"/>
                  </a:lnTo>
                  <a:lnTo>
                    <a:pt x="55" y="611"/>
                  </a:lnTo>
                  <a:lnTo>
                    <a:pt x="24" y="648"/>
                  </a:lnTo>
                  <a:lnTo>
                    <a:pt x="0" y="681"/>
                  </a:lnTo>
                </a:path>
              </a:pathLst>
            </a:custGeom>
            <a:noFill/>
            <a:ln w="50800" cap="flat" cmpd="sng">
              <a:solidFill>
                <a:schemeClr val="hlink"/>
              </a:solidFill>
              <a:prstDash val="sysDot"/>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sp>
          <p:nvSpPr>
            <p:cNvPr id="55320" name="Freeform 45"/>
            <p:cNvSpPr>
              <a:spLocks/>
            </p:cNvSpPr>
            <p:nvPr/>
          </p:nvSpPr>
          <p:spPr bwMode="auto">
            <a:xfrm>
              <a:off x="813" y="2146"/>
              <a:ext cx="1497" cy="963"/>
            </a:xfrm>
            <a:custGeom>
              <a:avLst/>
              <a:gdLst>
                <a:gd name="T0" fmla="*/ 0 w 1497"/>
                <a:gd name="T1" fmla="*/ 1906 h 683"/>
                <a:gd name="T2" fmla="*/ 98 w 1497"/>
                <a:gd name="T3" fmla="*/ 1912 h 683"/>
                <a:gd name="T4" fmla="*/ 159 w 1497"/>
                <a:gd name="T5" fmla="*/ 1902 h 683"/>
                <a:gd name="T6" fmla="*/ 221 w 1497"/>
                <a:gd name="T7" fmla="*/ 1887 h 683"/>
                <a:gd name="T8" fmla="*/ 284 w 1497"/>
                <a:gd name="T9" fmla="*/ 1867 h 683"/>
                <a:gd name="T10" fmla="*/ 344 w 1497"/>
                <a:gd name="T11" fmla="*/ 1839 h 683"/>
                <a:gd name="T12" fmla="*/ 406 w 1497"/>
                <a:gd name="T13" fmla="*/ 1803 h 683"/>
                <a:gd name="T14" fmla="*/ 465 w 1497"/>
                <a:gd name="T15" fmla="*/ 1771 h 683"/>
                <a:gd name="T16" fmla="*/ 525 w 1497"/>
                <a:gd name="T17" fmla="*/ 1736 h 683"/>
                <a:gd name="T18" fmla="*/ 585 w 1497"/>
                <a:gd name="T19" fmla="*/ 1688 h 683"/>
                <a:gd name="T20" fmla="*/ 643 w 1497"/>
                <a:gd name="T21" fmla="*/ 1645 h 683"/>
                <a:gd name="T22" fmla="*/ 701 w 1497"/>
                <a:gd name="T23" fmla="*/ 1586 h 683"/>
                <a:gd name="T24" fmla="*/ 756 w 1497"/>
                <a:gd name="T25" fmla="*/ 1537 h 683"/>
                <a:gd name="T26" fmla="*/ 812 w 1497"/>
                <a:gd name="T27" fmla="*/ 1469 h 683"/>
                <a:gd name="T28" fmla="*/ 866 w 1497"/>
                <a:gd name="T29" fmla="*/ 1403 h 683"/>
                <a:gd name="T30" fmla="*/ 918 w 1497"/>
                <a:gd name="T31" fmla="*/ 1332 h 683"/>
                <a:gd name="T32" fmla="*/ 970 w 1497"/>
                <a:gd name="T33" fmla="*/ 1259 h 683"/>
                <a:gd name="T34" fmla="*/ 1020 w 1497"/>
                <a:gd name="T35" fmla="*/ 1183 h 683"/>
                <a:gd name="T36" fmla="*/ 1070 w 1497"/>
                <a:gd name="T37" fmla="*/ 1101 h 683"/>
                <a:gd name="T38" fmla="*/ 1118 w 1497"/>
                <a:gd name="T39" fmla="*/ 1014 h 683"/>
                <a:gd name="T40" fmla="*/ 1163 w 1497"/>
                <a:gd name="T41" fmla="*/ 928 h 683"/>
                <a:gd name="T42" fmla="*/ 1208 w 1497"/>
                <a:gd name="T43" fmla="*/ 833 h 683"/>
                <a:gd name="T44" fmla="*/ 1251 w 1497"/>
                <a:gd name="T45" fmla="*/ 740 h 683"/>
                <a:gd name="T46" fmla="*/ 1290 w 1497"/>
                <a:gd name="T47" fmla="*/ 642 h 683"/>
                <a:gd name="T48" fmla="*/ 1332 w 1497"/>
                <a:gd name="T49" fmla="*/ 541 h 683"/>
                <a:gd name="T50" fmla="*/ 1368 w 1497"/>
                <a:gd name="T51" fmla="*/ 431 h 683"/>
                <a:gd name="T52" fmla="*/ 1404 w 1497"/>
                <a:gd name="T53" fmla="*/ 326 h 683"/>
                <a:gd name="T54" fmla="*/ 1438 w 1497"/>
                <a:gd name="T55" fmla="*/ 213 h 683"/>
                <a:gd name="T56" fmla="*/ 1470 w 1497"/>
                <a:gd name="T57" fmla="*/ 102 h 683"/>
                <a:gd name="T58" fmla="*/ 1496 w 1497"/>
                <a:gd name="T59" fmla="*/ 0 h 6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97" h="683">
                  <a:moveTo>
                    <a:pt x="0" y="680"/>
                  </a:moveTo>
                  <a:lnTo>
                    <a:pt x="98" y="682"/>
                  </a:lnTo>
                  <a:lnTo>
                    <a:pt x="159" y="679"/>
                  </a:lnTo>
                  <a:lnTo>
                    <a:pt x="221" y="673"/>
                  </a:lnTo>
                  <a:lnTo>
                    <a:pt x="284" y="666"/>
                  </a:lnTo>
                  <a:lnTo>
                    <a:pt x="344" y="656"/>
                  </a:lnTo>
                  <a:lnTo>
                    <a:pt x="406" y="643"/>
                  </a:lnTo>
                  <a:lnTo>
                    <a:pt x="465" y="632"/>
                  </a:lnTo>
                  <a:lnTo>
                    <a:pt x="525" y="619"/>
                  </a:lnTo>
                  <a:lnTo>
                    <a:pt x="585" y="602"/>
                  </a:lnTo>
                  <a:lnTo>
                    <a:pt x="643" y="587"/>
                  </a:lnTo>
                  <a:lnTo>
                    <a:pt x="701" y="566"/>
                  </a:lnTo>
                  <a:lnTo>
                    <a:pt x="756" y="548"/>
                  </a:lnTo>
                  <a:lnTo>
                    <a:pt x="812" y="524"/>
                  </a:lnTo>
                  <a:lnTo>
                    <a:pt x="866" y="501"/>
                  </a:lnTo>
                  <a:lnTo>
                    <a:pt x="918" y="475"/>
                  </a:lnTo>
                  <a:lnTo>
                    <a:pt x="970" y="449"/>
                  </a:lnTo>
                  <a:lnTo>
                    <a:pt x="1020" y="422"/>
                  </a:lnTo>
                  <a:lnTo>
                    <a:pt x="1070" y="393"/>
                  </a:lnTo>
                  <a:lnTo>
                    <a:pt x="1118" y="362"/>
                  </a:lnTo>
                  <a:lnTo>
                    <a:pt x="1163" y="331"/>
                  </a:lnTo>
                  <a:lnTo>
                    <a:pt x="1208" y="297"/>
                  </a:lnTo>
                  <a:lnTo>
                    <a:pt x="1251" y="264"/>
                  </a:lnTo>
                  <a:lnTo>
                    <a:pt x="1290" y="229"/>
                  </a:lnTo>
                  <a:lnTo>
                    <a:pt x="1332" y="193"/>
                  </a:lnTo>
                  <a:lnTo>
                    <a:pt x="1368" y="154"/>
                  </a:lnTo>
                  <a:lnTo>
                    <a:pt x="1404" y="116"/>
                  </a:lnTo>
                  <a:lnTo>
                    <a:pt x="1438" y="76"/>
                  </a:lnTo>
                  <a:lnTo>
                    <a:pt x="1470" y="36"/>
                  </a:lnTo>
                  <a:lnTo>
                    <a:pt x="1496" y="0"/>
                  </a:lnTo>
                </a:path>
              </a:pathLst>
            </a:custGeom>
            <a:noFill/>
            <a:ln w="50800" cap="flat" cmpd="sng">
              <a:solidFill>
                <a:schemeClr val="hlink"/>
              </a:solidFill>
              <a:prstDash val="sysDot"/>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grpSp>
      <p:sp>
        <p:nvSpPr>
          <p:cNvPr id="750638" name="Oval 46"/>
          <p:cNvSpPr>
            <a:spLocks noChangeArrowheads="1"/>
          </p:cNvSpPr>
          <p:nvPr/>
        </p:nvSpPr>
        <p:spPr bwMode="auto">
          <a:xfrm>
            <a:off x="6019800" y="1590675"/>
            <a:ext cx="1295400" cy="381000"/>
          </a:xfrm>
          <a:prstGeom prst="ellipse">
            <a:avLst/>
          </a:prstGeom>
          <a:solidFill>
            <a:schemeClr val="bg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200" b="1">
                <a:solidFill>
                  <a:schemeClr val="tx1"/>
                </a:solidFill>
                <a:latin typeface="Arial Narrow" pitchFamily="34" charset="0"/>
                <a:ea typeface="ＭＳ Ｐゴシック" pitchFamily="34" charset="-128"/>
              </a:defRPr>
            </a:lvl1pPr>
            <a:lvl2pPr marL="742950" indent="-285750">
              <a:defRPr kumimoji="1" sz="2200" b="1">
                <a:solidFill>
                  <a:schemeClr val="tx1"/>
                </a:solidFill>
                <a:latin typeface="Arial Narrow" pitchFamily="34" charset="0"/>
                <a:ea typeface="ＭＳ Ｐゴシック" pitchFamily="34" charset="-128"/>
              </a:defRPr>
            </a:lvl2pPr>
            <a:lvl3pPr marL="1143000" indent="-228600">
              <a:defRPr kumimoji="1" sz="2200" b="1">
                <a:solidFill>
                  <a:schemeClr val="tx1"/>
                </a:solidFill>
                <a:latin typeface="Arial Narrow" pitchFamily="34" charset="0"/>
                <a:ea typeface="ＭＳ Ｐゴシック" pitchFamily="34" charset="-128"/>
              </a:defRPr>
            </a:lvl3pPr>
            <a:lvl4pPr marL="1600200" indent="-228600">
              <a:defRPr kumimoji="1" sz="2200" b="1">
                <a:solidFill>
                  <a:schemeClr val="tx1"/>
                </a:solidFill>
                <a:latin typeface="Arial Narrow" pitchFamily="34" charset="0"/>
                <a:ea typeface="ＭＳ Ｐゴシック" pitchFamily="34" charset="-128"/>
              </a:defRPr>
            </a:lvl4pPr>
            <a:lvl5pPr marL="2057400" indent="-228600">
              <a:defRPr kumimoji="1" sz="22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9pPr>
          </a:lstStyle>
          <a:p>
            <a:pPr algn="ctr" fontAlgn="base">
              <a:spcBef>
                <a:spcPct val="0"/>
              </a:spcBef>
              <a:spcAft>
                <a:spcPct val="0"/>
              </a:spcAft>
            </a:pPr>
            <a:r>
              <a:rPr kumimoji="0" lang="en-US" altLang="en-US" sz="1200" b="0">
                <a:solidFill>
                  <a:srgbClr val="777777"/>
                </a:solidFill>
                <a:latin typeface="Arial" pitchFamily="34" charset="0"/>
              </a:rPr>
              <a:t>Expand</a:t>
            </a:r>
          </a:p>
        </p:txBody>
      </p:sp>
      <p:sp>
        <p:nvSpPr>
          <p:cNvPr id="55316" name="Text Box 51"/>
          <p:cNvSpPr txBox="1">
            <a:spLocks noChangeArrowheads="1"/>
          </p:cNvSpPr>
          <p:nvPr/>
        </p:nvSpPr>
        <p:spPr bwMode="auto">
          <a:xfrm>
            <a:off x="6553200" y="5453875"/>
            <a:ext cx="508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0A2C0"/>
                  </a:outerShdw>
                </a:effectLst>
              </a14:hiddenEffects>
            </a:ext>
          </a:extLst>
        </p:spPr>
        <p:txBody>
          <a:bodyPr wrap="none" lIns="91432" tIns="45716" rIns="91432" bIns="45716" anchor="b">
            <a:spAutoFit/>
          </a:bodyPr>
          <a:lstStyle>
            <a:lvl1pPr>
              <a:defRPr kumimoji="1" sz="2200" b="1">
                <a:solidFill>
                  <a:schemeClr val="tx1"/>
                </a:solidFill>
                <a:latin typeface="Arial Narrow" pitchFamily="34" charset="0"/>
                <a:ea typeface="ＭＳ Ｐゴシック" pitchFamily="34" charset="-128"/>
              </a:defRPr>
            </a:lvl1pPr>
            <a:lvl2pPr marL="742950" indent="-285750">
              <a:defRPr kumimoji="1" sz="2200" b="1">
                <a:solidFill>
                  <a:schemeClr val="tx1"/>
                </a:solidFill>
                <a:latin typeface="Arial Narrow" pitchFamily="34" charset="0"/>
                <a:ea typeface="ＭＳ Ｐゴシック" pitchFamily="34" charset="-128"/>
              </a:defRPr>
            </a:lvl2pPr>
            <a:lvl3pPr marL="1143000" indent="-228600">
              <a:defRPr kumimoji="1" sz="2200" b="1">
                <a:solidFill>
                  <a:schemeClr val="tx1"/>
                </a:solidFill>
                <a:latin typeface="Arial Narrow" pitchFamily="34" charset="0"/>
                <a:ea typeface="ＭＳ Ｐゴシック" pitchFamily="34" charset="-128"/>
              </a:defRPr>
            </a:lvl3pPr>
            <a:lvl4pPr marL="1600200" indent="-228600">
              <a:defRPr kumimoji="1" sz="2200" b="1">
                <a:solidFill>
                  <a:schemeClr val="tx1"/>
                </a:solidFill>
                <a:latin typeface="Arial Narrow" pitchFamily="34" charset="0"/>
                <a:ea typeface="ＭＳ Ｐゴシック" pitchFamily="34" charset="-128"/>
              </a:defRPr>
            </a:lvl4pPr>
            <a:lvl5pPr marL="2057400" indent="-228600">
              <a:defRPr kumimoji="1" sz="22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9pPr>
          </a:lstStyle>
          <a:p>
            <a:pPr eaLnBrk="0" fontAlgn="base" hangingPunct="0">
              <a:spcBef>
                <a:spcPct val="0"/>
              </a:spcBef>
              <a:spcAft>
                <a:spcPct val="0"/>
              </a:spcAft>
            </a:pPr>
            <a:r>
              <a:rPr lang="en-US" altLang="en-US" sz="1400" b="0">
                <a:solidFill>
                  <a:srgbClr val="777777"/>
                </a:solidFill>
              </a:rPr>
              <a:t>Time</a:t>
            </a:r>
          </a:p>
        </p:txBody>
      </p:sp>
      <p:sp>
        <p:nvSpPr>
          <p:cNvPr id="55317" name="Text Box 52"/>
          <p:cNvSpPr txBox="1">
            <a:spLocks noChangeArrowheads="1"/>
          </p:cNvSpPr>
          <p:nvPr/>
        </p:nvSpPr>
        <p:spPr bwMode="auto">
          <a:xfrm>
            <a:off x="1353262" y="2129368"/>
            <a:ext cx="551738" cy="30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0A2C0"/>
                  </a:outerShdw>
                </a:effectLst>
              </a14:hiddenEffects>
            </a:ext>
          </a:extLst>
        </p:spPr>
        <p:txBody>
          <a:bodyPr wrap="none" lIns="91432" tIns="45716" rIns="91432" bIns="45716" anchor="b">
            <a:spAutoFit/>
          </a:bodyPr>
          <a:lstStyle>
            <a:lvl1pPr>
              <a:defRPr kumimoji="1" sz="2200" b="1">
                <a:solidFill>
                  <a:schemeClr val="tx1"/>
                </a:solidFill>
                <a:latin typeface="Arial Narrow" pitchFamily="34" charset="0"/>
                <a:ea typeface="ＭＳ Ｐゴシック" pitchFamily="34" charset="-128"/>
              </a:defRPr>
            </a:lvl1pPr>
            <a:lvl2pPr marL="742950" indent="-285750">
              <a:defRPr kumimoji="1" sz="2200" b="1">
                <a:solidFill>
                  <a:schemeClr val="tx1"/>
                </a:solidFill>
                <a:latin typeface="Arial Narrow" pitchFamily="34" charset="0"/>
                <a:ea typeface="ＭＳ Ｐゴシック" pitchFamily="34" charset="-128"/>
              </a:defRPr>
            </a:lvl2pPr>
            <a:lvl3pPr marL="1143000" indent="-228600">
              <a:defRPr kumimoji="1" sz="2200" b="1">
                <a:solidFill>
                  <a:schemeClr val="tx1"/>
                </a:solidFill>
                <a:latin typeface="Arial Narrow" pitchFamily="34" charset="0"/>
                <a:ea typeface="ＭＳ Ｐゴシック" pitchFamily="34" charset="-128"/>
              </a:defRPr>
            </a:lvl3pPr>
            <a:lvl4pPr marL="1600200" indent="-228600">
              <a:defRPr kumimoji="1" sz="2200" b="1">
                <a:solidFill>
                  <a:schemeClr val="tx1"/>
                </a:solidFill>
                <a:latin typeface="Arial Narrow" pitchFamily="34" charset="0"/>
                <a:ea typeface="ＭＳ Ｐゴシック" pitchFamily="34" charset="-128"/>
              </a:defRPr>
            </a:lvl4pPr>
            <a:lvl5pPr marL="2057400" indent="-228600">
              <a:defRPr kumimoji="1" sz="22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9pPr>
          </a:lstStyle>
          <a:p>
            <a:pPr eaLnBrk="0" fontAlgn="base" hangingPunct="0">
              <a:spcBef>
                <a:spcPct val="0"/>
              </a:spcBef>
              <a:spcAft>
                <a:spcPct val="0"/>
              </a:spcAft>
            </a:pPr>
            <a:r>
              <a:rPr lang="en-US" altLang="en-US" sz="1400" b="0" dirty="0">
                <a:solidFill>
                  <a:srgbClr val="777777"/>
                </a:solidFill>
              </a:rPr>
              <a:t>Sales</a:t>
            </a:r>
          </a:p>
        </p:txBody>
      </p:sp>
      <p:sp>
        <p:nvSpPr>
          <p:cNvPr id="55318" name="Rectangle 50"/>
          <p:cNvSpPr>
            <a:spLocks noGrp="1" noChangeArrowheads="1"/>
          </p:cNvSpPr>
          <p:nvPr>
            <p:ph type="title"/>
          </p:nvPr>
        </p:nvSpPr>
        <p:spPr/>
        <p:txBody>
          <a:bodyPr/>
          <a:lstStyle/>
          <a:p>
            <a:pPr eaLnBrk="1" hangingPunct="1"/>
            <a:r>
              <a:rPr lang="en-US" altLang="en-US" dirty="0"/>
              <a:t>Extend and Expand the Opportunity to Deliver Even More Value</a:t>
            </a:r>
          </a:p>
        </p:txBody>
      </p:sp>
      <p:sp>
        <p:nvSpPr>
          <p:cNvPr id="3" name="Rectangle 2"/>
          <p:cNvSpPr/>
          <p:nvPr/>
        </p:nvSpPr>
        <p:spPr bwMode="auto">
          <a:xfrm>
            <a:off x="10058400" y="6400800"/>
            <a:ext cx="2286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charset="-128"/>
              <a:cs typeface="ＭＳ Ｐゴシック" charset="-128"/>
            </a:endParaRPr>
          </a:p>
        </p:txBody>
      </p:sp>
      <p:sp>
        <p:nvSpPr>
          <p:cNvPr id="23" name="TextBox 22">
            <a:extLst>
              <a:ext uri="{FF2B5EF4-FFF2-40B4-BE49-F238E27FC236}">
                <a16:creationId xmlns:a16="http://schemas.microsoft.com/office/drawing/2014/main" id="{FE10D439-5CF0-64CD-A7C5-6D68951DA407}"/>
              </a:ext>
            </a:extLst>
          </p:cNvPr>
          <p:cNvSpPr txBox="1"/>
          <p:nvPr/>
        </p:nvSpPr>
        <p:spPr>
          <a:xfrm>
            <a:off x="5883292" y="2836878"/>
            <a:ext cx="3714478" cy="1600438"/>
          </a:xfrm>
          <a:prstGeom prst="rect">
            <a:avLst/>
          </a:prstGeom>
          <a:noFill/>
        </p:spPr>
        <p:txBody>
          <a:bodyPr wrap="none" rtlCol="0">
            <a:spAutoFit/>
          </a:bodyPr>
          <a:lstStyle/>
          <a:p>
            <a:r>
              <a:rPr lang="en-US" sz="1400" b="1" dirty="0">
                <a:solidFill>
                  <a:schemeClr val="tx2"/>
                </a:solidFill>
              </a:rPr>
              <a:t>PERFORMANCE GOALS: </a:t>
            </a:r>
          </a:p>
          <a:p>
            <a:pPr marL="285750" indent="-285750">
              <a:buFont typeface="Arial" panose="020B0604020202020204" pitchFamily="34" charset="0"/>
              <a:buChar char="•"/>
            </a:pPr>
            <a:r>
              <a:rPr lang="en-US" sz="1400" dirty="0">
                <a:solidFill>
                  <a:schemeClr val="tx2"/>
                </a:solidFill>
              </a:rPr>
              <a:t>Deliver on time, on budget, and on target</a:t>
            </a:r>
            <a:br>
              <a:rPr lang="en-US" sz="1400" dirty="0">
                <a:solidFill>
                  <a:schemeClr val="tx2"/>
                </a:solidFill>
              </a:rPr>
            </a:br>
            <a:endParaRPr lang="en-US" sz="1400" dirty="0">
              <a:solidFill>
                <a:schemeClr val="tx2"/>
              </a:solidFill>
            </a:endParaRPr>
          </a:p>
          <a:p>
            <a:pPr marL="285750" indent="-285750">
              <a:buFont typeface="Arial" panose="020B0604020202020204" pitchFamily="34" charset="0"/>
              <a:buChar char="•"/>
            </a:pPr>
            <a:r>
              <a:rPr lang="en-US" sz="1400" dirty="0">
                <a:solidFill>
                  <a:schemeClr val="tx2"/>
                </a:solidFill>
              </a:rPr>
              <a:t>Find and develop ways to deliver </a:t>
            </a:r>
            <a:br>
              <a:rPr lang="en-US" sz="1400" dirty="0">
                <a:solidFill>
                  <a:schemeClr val="tx2"/>
                </a:solidFill>
              </a:rPr>
            </a:br>
            <a:r>
              <a:rPr lang="en-US" sz="1400" dirty="0">
                <a:solidFill>
                  <a:schemeClr val="tx2"/>
                </a:solidFill>
              </a:rPr>
              <a:t>greater value making the engagement</a:t>
            </a:r>
            <a:br>
              <a:rPr lang="en-US" sz="1400" dirty="0">
                <a:solidFill>
                  <a:schemeClr val="tx2"/>
                </a:solidFill>
              </a:rPr>
            </a:br>
            <a:r>
              <a:rPr lang="en-US" sz="1400" dirty="0">
                <a:solidFill>
                  <a:schemeClr val="tx2"/>
                </a:solidFill>
              </a:rPr>
              <a:t>larger and longer</a:t>
            </a:r>
          </a:p>
          <a:p>
            <a:endParaRPr lang="en-US" sz="1400" dirty="0">
              <a:solidFill>
                <a:schemeClr val="tx2"/>
              </a:solidFill>
            </a:endParaRPr>
          </a:p>
        </p:txBody>
      </p:sp>
    </p:spTree>
    <p:extLst>
      <p:ext uri="{BB962C8B-B14F-4D97-AF65-F5344CB8AC3E}">
        <p14:creationId xmlns:p14="http://schemas.microsoft.com/office/powerpoint/2010/main" val="236015989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3" name="Line 14"/>
          <p:cNvSpPr>
            <a:spLocks noChangeShapeType="1"/>
          </p:cNvSpPr>
          <p:nvPr/>
        </p:nvSpPr>
        <p:spPr bwMode="auto">
          <a:xfrm>
            <a:off x="1981200" y="2057400"/>
            <a:ext cx="0" cy="3276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sp>
        <p:nvSpPr>
          <p:cNvPr id="55304" name="Line 15"/>
          <p:cNvSpPr>
            <a:spLocks noChangeShapeType="1"/>
          </p:cNvSpPr>
          <p:nvPr/>
        </p:nvSpPr>
        <p:spPr bwMode="auto">
          <a:xfrm>
            <a:off x="1981200" y="5334000"/>
            <a:ext cx="518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grpSp>
        <p:nvGrpSpPr>
          <p:cNvPr id="750608" name="Group 16"/>
          <p:cNvGrpSpPr>
            <a:grpSpLocks/>
          </p:cNvGrpSpPr>
          <p:nvPr/>
        </p:nvGrpSpPr>
        <p:grpSpPr bwMode="auto">
          <a:xfrm>
            <a:off x="1981200" y="2209800"/>
            <a:ext cx="4706938" cy="3067050"/>
            <a:chOff x="813" y="1177"/>
            <a:chExt cx="2965" cy="1932"/>
          </a:xfrm>
        </p:grpSpPr>
        <p:sp>
          <p:nvSpPr>
            <p:cNvPr id="55340" name="Freeform 17"/>
            <p:cNvSpPr>
              <a:spLocks/>
            </p:cNvSpPr>
            <p:nvPr/>
          </p:nvSpPr>
          <p:spPr bwMode="auto">
            <a:xfrm>
              <a:off x="2314" y="1177"/>
              <a:ext cx="1464" cy="962"/>
            </a:xfrm>
            <a:custGeom>
              <a:avLst/>
              <a:gdLst>
                <a:gd name="T0" fmla="*/ 1463 w 1464"/>
                <a:gd name="T1" fmla="*/ 0 h 682"/>
                <a:gd name="T2" fmla="*/ 1402 w 1464"/>
                <a:gd name="T3" fmla="*/ 1 h 682"/>
                <a:gd name="T4" fmla="*/ 1345 w 1464"/>
                <a:gd name="T5" fmla="*/ 11 h 682"/>
                <a:gd name="T6" fmla="*/ 1286 w 1464"/>
                <a:gd name="T7" fmla="*/ 25 h 682"/>
                <a:gd name="T8" fmla="*/ 1228 w 1464"/>
                <a:gd name="T9" fmla="*/ 45 h 682"/>
                <a:gd name="T10" fmla="*/ 1172 w 1464"/>
                <a:gd name="T11" fmla="*/ 63 h 682"/>
                <a:gd name="T12" fmla="*/ 1114 w 1464"/>
                <a:gd name="T13" fmla="*/ 93 h 682"/>
                <a:gd name="T14" fmla="*/ 1057 w 1464"/>
                <a:gd name="T15" fmla="*/ 121 h 682"/>
                <a:gd name="T16" fmla="*/ 1000 w 1464"/>
                <a:gd name="T17" fmla="*/ 159 h 682"/>
                <a:gd name="T18" fmla="*/ 946 w 1464"/>
                <a:gd name="T19" fmla="*/ 199 h 682"/>
                <a:gd name="T20" fmla="*/ 892 w 1464"/>
                <a:gd name="T21" fmla="*/ 241 h 682"/>
                <a:gd name="T22" fmla="*/ 837 w 1464"/>
                <a:gd name="T23" fmla="*/ 289 h 682"/>
                <a:gd name="T24" fmla="*/ 784 w 1464"/>
                <a:gd name="T25" fmla="*/ 340 h 682"/>
                <a:gd name="T26" fmla="*/ 730 w 1464"/>
                <a:gd name="T27" fmla="*/ 396 h 682"/>
                <a:gd name="T28" fmla="*/ 680 w 1464"/>
                <a:gd name="T29" fmla="*/ 446 h 682"/>
                <a:gd name="T30" fmla="*/ 628 w 1464"/>
                <a:gd name="T31" fmla="*/ 512 h 682"/>
                <a:gd name="T32" fmla="*/ 579 w 1464"/>
                <a:gd name="T33" fmla="*/ 578 h 682"/>
                <a:gd name="T34" fmla="*/ 530 w 1464"/>
                <a:gd name="T35" fmla="*/ 645 h 682"/>
                <a:gd name="T36" fmla="*/ 484 w 1464"/>
                <a:gd name="T37" fmla="*/ 717 h 682"/>
                <a:gd name="T38" fmla="*/ 438 w 1464"/>
                <a:gd name="T39" fmla="*/ 791 h 682"/>
                <a:gd name="T40" fmla="*/ 393 w 1464"/>
                <a:gd name="T41" fmla="*/ 873 h 682"/>
                <a:gd name="T42" fmla="*/ 349 w 1464"/>
                <a:gd name="T43" fmla="*/ 955 h 682"/>
                <a:gd name="T44" fmla="*/ 307 w 1464"/>
                <a:gd name="T45" fmla="*/ 1038 h 682"/>
                <a:gd name="T46" fmla="*/ 266 w 1464"/>
                <a:gd name="T47" fmla="*/ 1134 h 682"/>
                <a:gd name="T48" fmla="*/ 226 w 1464"/>
                <a:gd name="T49" fmla="*/ 1222 h 682"/>
                <a:gd name="T50" fmla="*/ 188 w 1464"/>
                <a:gd name="T51" fmla="*/ 1317 h 682"/>
                <a:gd name="T52" fmla="*/ 153 w 1464"/>
                <a:gd name="T53" fmla="*/ 1409 h 682"/>
                <a:gd name="T54" fmla="*/ 118 w 1464"/>
                <a:gd name="T55" fmla="*/ 1512 h 682"/>
                <a:gd name="T56" fmla="*/ 85 w 1464"/>
                <a:gd name="T57" fmla="*/ 1612 h 682"/>
                <a:gd name="T58" fmla="*/ 55 w 1464"/>
                <a:gd name="T59" fmla="*/ 1715 h 682"/>
                <a:gd name="T60" fmla="*/ 24 w 1464"/>
                <a:gd name="T61" fmla="*/ 1818 h 682"/>
                <a:gd name="T62" fmla="*/ 0 w 1464"/>
                <a:gd name="T63" fmla="*/ 1913 h 6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4" h="682">
                  <a:moveTo>
                    <a:pt x="1463" y="0"/>
                  </a:moveTo>
                  <a:lnTo>
                    <a:pt x="1402" y="1"/>
                  </a:lnTo>
                  <a:lnTo>
                    <a:pt x="1345" y="4"/>
                  </a:lnTo>
                  <a:lnTo>
                    <a:pt x="1286" y="9"/>
                  </a:lnTo>
                  <a:lnTo>
                    <a:pt x="1228" y="16"/>
                  </a:lnTo>
                  <a:lnTo>
                    <a:pt x="1172" y="23"/>
                  </a:lnTo>
                  <a:lnTo>
                    <a:pt x="1114" y="33"/>
                  </a:lnTo>
                  <a:lnTo>
                    <a:pt x="1057" y="43"/>
                  </a:lnTo>
                  <a:lnTo>
                    <a:pt x="1000" y="57"/>
                  </a:lnTo>
                  <a:lnTo>
                    <a:pt x="946" y="71"/>
                  </a:lnTo>
                  <a:lnTo>
                    <a:pt x="892" y="86"/>
                  </a:lnTo>
                  <a:lnTo>
                    <a:pt x="837" y="103"/>
                  </a:lnTo>
                  <a:lnTo>
                    <a:pt x="784" y="121"/>
                  </a:lnTo>
                  <a:lnTo>
                    <a:pt x="730" y="141"/>
                  </a:lnTo>
                  <a:lnTo>
                    <a:pt x="680" y="159"/>
                  </a:lnTo>
                  <a:lnTo>
                    <a:pt x="628" y="182"/>
                  </a:lnTo>
                  <a:lnTo>
                    <a:pt x="579" y="206"/>
                  </a:lnTo>
                  <a:lnTo>
                    <a:pt x="530" y="230"/>
                  </a:lnTo>
                  <a:lnTo>
                    <a:pt x="484" y="255"/>
                  </a:lnTo>
                  <a:lnTo>
                    <a:pt x="438" y="282"/>
                  </a:lnTo>
                  <a:lnTo>
                    <a:pt x="393" y="311"/>
                  </a:lnTo>
                  <a:lnTo>
                    <a:pt x="349" y="340"/>
                  </a:lnTo>
                  <a:lnTo>
                    <a:pt x="307" y="370"/>
                  </a:lnTo>
                  <a:lnTo>
                    <a:pt x="266" y="404"/>
                  </a:lnTo>
                  <a:lnTo>
                    <a:pt x="226" y="435"/>
                  </a:lnTo>
                  <a:lnTo>
                    <a:pt x="188" y="469"/>
                  </a:lnTo>
                  <a:lnTo>
                    <a:pt x="153" y="502"/>
                  </a:lnTo>
                  <a:lnTo>
                    <a:pt x="118" y="539"/>
                  </a:lnTo>
                  <a:lnTo>
                    <a:pt x="85" y="574"/>
                  </a:lnTo>
                  <a:lnTo>
                    <a:pt x="55" y="611"/>
                  </a:lnTo>
                  <a:lnTo>
                    <a:pt x="24" y="648"/>
                  </a:lnTo>
                  <a:lnTo>
                    <a:pt x="0" y="681"/>
                  </a:lnTo>
                </a:path>
              </a:pathLst>
            </a:custGeom>
            <a:noFill/>
            <a:ln w="50800" cap="rnd" cmpd="sng">
              <a:solidFill>
                <a:schemeClr val="hlink"/>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sp>
          <p:nvSpPr>
            <p:cNvPr id="55341" name="Freeform 18"/>
            <p:cNvSpPr>
              <a:spLocks/>
            </p:cNvSpPr>
            <p:nvPr/>
          </p:nvSpPr>
          <p:spPr bwMode="auto">
            <a:xfrm>
              <a:off x="813" y="2146"/>
              <a:ext cx="1497" cy="963"/>
            </a:xfrm>
            <a:custGeom>
              <a:avLst/>
              <a:gdLst>
                <a:gd name="T0" fmla="*/ 0 w 1497"/>
                <a:gd name="T1" fmla="*/ 1906 h 683"/>
                <a:gd name="T2" fmla="*/ 98 w 1497"/>
                <a:gd name="T3" fmla="*/ 1912 h 683"/>
                <a:gd name="T4" fmla="*/ 159 w 1497"/>
                <a:gd name="T5" fmla="*/ 1902 h 683"/>
                <a:gd name="T6" fmla="*/ 221 w 1497"/>
                <a:gd name="T7" fmla="*/ 1887 h 683"/>
                <a:gd name="T8" fmla="*/ 284 w 1497"/>
                <a:gd name="T9" fmla="*/ 1867 h 683"/>
                <a:gd name="T10" fmla="*/ 344 w 1497"/>
                <a:gd name="T11" fmla="*/ 1839 h 683"/>
                <a:gd name="T12" fmla="*/ 406 w 1497"/>
                <a:gd name="T13" fmla="*/ 1803 h 683"/>
                <a:gd name="T14" fmla="*/ 465 w 1497"/>
                <a:gd name="T15" fmla="*/ 1771 h 683"/>
                <a:gd name="T16" fmla="*/ 525 w 1497"/>
                <a:gd name="T17" fmla="*/ 1736 h 683"/>
                <a:gd name="T18" fmla="*/ 585 w 1497"/>
                <a:gd name="T19" fmla="*/ 1688 h 683"/>
                <a:gd name="T20" fmla="*/ 643 w 1497"/>
                <a:gd name="T21" fmla="*/ 1645 h 683"/>
                <a:gd name="T22" fmla="*/ 701 w 1497"/>
                <a:gd name="T23" fmla="*/ 1586 h 683"/>
                <a:gd name="T24" fmla="*/ 756 w 1497"/>
                <a:gd name="T25" fmla="*/ 1537 h 683"/>
                <a:gd name="T26" fmla="*/ 812 w 1497"/>
                <a:gd name="T27" fmla="*/ 1469 h 683"/>
                <a:gd name="T28" fmla="*/ 866 w 1497"/>
                <a:gd name="T29" fmla="*/ 1403 h 683"/>
                <a:gd name="T30" fmla="*/ 918 w 1497"/>
                <a:gd name="T31" fmla="*/ 1332 h 683"/>
                <a:gd name="T32" fmla="*/ 970 w 1497"/>
                <a:gd name="T33" fmla="*/ 1259 h 683"/>
                <a:gd name="T34" fmla="*/ 1020 w 1497"/>
                <a:gd name="T35" fmla="*/ 1183 h 683"/>
                <a:gd name="T36" fmla="*/ 1070 w 1497"/>
                <a:gd name="T37" fmla="*/ 1101 h 683"/>
                <a:gd name="T38" fmla="*/ 1118 w 1497"/>
                <a:gd name="T39" fmla="*/ 1014 h 683"/>
                <a:gd name="T40" fmla="*/ 1163 w 1497"/>
                <a:gd name="T41" fmla="*/ 928 h 683"/>
                <a:gd name="T42" fmla="*/ 1208 w 1497"/>
                <a:gd name="T43" fmla="*/ 833 h 683"/>
                <a:gd name="T44" fmla="*/ 1251 w 1497"/>
                <a:gd name="T45" fmla="*/ 740 h 683"/>
                <a:gd name="T46" fmla="*/ 1290 w 1497"/>
                <a:gd name="T47" fmla="*/ 642 h 683"/>
                <a:gd name="T48" fmla="*/ 1332 w 1497"/>
                <a:gd name="T49" fmla="*/ 541 h 683"/>
                <a:gd name="T50" fmla="*/ 1368 w 1497"/>
                <a:gd name="T51" fmla="*/ 431 h 683"/>
                <a:gd name="T52" fmla="*/ 1404 w 1497"/>
                <a:gd name="T53" fmla="*/ 326 h 683"/>
                <a:gd name="T54" fmla="*/ 1438 w 1497"/>
                <a:gd name="T55" fmla="*/ 213 h 683"/>
                <a:gd name="T56" fmla="*/ 1470 w 1497"/>
                <a:gd name="T57" fmla="*/ 102 h 683"/>
                <a:gd name="T58" fmla="*/ 1496 w 1497"/>
                <a:gd name="T59" fmla="*/ 0 h 6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97" h="683">
                  <a:moveTo>
                    <a:pt x="0" y="680"/>
                  </a:moveTo>
                  <a:lnTo>
                    <a:pt x="98" y="682"/>
                  </a:lnTo>
                  <a:lnTo>
                    <a:pt x="159" y="679"/>
                  </a:lnTo>
                  <a:lnTo>
                    <a:pt x="221" y="673"/>
                  </a:lnTo>
                  <a:lnTo>
                    <a:pt x="284" y="666"/>
                  </a:lnTo>
                  <a:lnTo>
                    <a:pt x="344" y="656"/>
                  </a:lnTo>
                  <a:lnTo>
                    <a:pt x="406" y="643"/>
                  </a:lnTo>
                  <a:lnTo>
                    <a:pt x="465" y="632"/>
                  </a:lnTo>
                  <a:lnTo>
                    <a:pt x="525" y="619"/>
                  </a:lnTo>
                  <a:lnTo>
                    <a:pt x="585" y="602"/>
                  </a:lnTo>
                  <a:lnTo>
                    <a:pt x="643" y="587"/>
                  </a:lnTo>
                  <a:lnTo>
                    <a:pt x="701" y="566"/>
                  </a:lnTo>
                  <a:lnTo>
                    <a:pt x="756" y="548"/>
                  </a:lnTo>
                  <a:lnTo>
                    <a:pt x="812" y="524"/>
                  </a:lnTo>
                  <a:lnTo>
                    <a:pt x="866" y="501"/>
                  </a:lnTo>
                  <a:lnTo>
                    <a:pt x="918" y="475"/>
                  </a:lnTo>
                  <a:lnTo>
                    <a:pt x="970" y="449"/>
                  </a:lnTo>
                  <a:lnTo>
                    <a:pt x="1020" y="422"/>
                  </a:lnTo>
                  <a:lnTo>
                    <a:pt x="1070" y="393"/>
                  </a:lnTo>
                  <a:lnTo>
                    <a:pt x="1118" y="362"/>
                  </a:lnTo>
                  <a:lnTo>
                    <a:pt x="1163" y="331"/>
                  </a:lnTo>
                  <a:lnTo>
                    <a:pt x="1208" y="297"/>
                  </a:lnTo>
                  <a:lnTo>
                    <a:pt x="1251" y="264"/>
                  </a:lnTo>
                  <a:lnTo>
                    <a:pt x="1290" y="229"/>
                  </a:lnTo>
                  <a:lnTo>
                    <a:pt x="1332" y="193"/>
                  </a:lnTo>
                  <a:lnTo>
                    <a:pt x="1368" y="154"/>
                  </a:lnTo>
                  <a:lnTo>
                    <a:pt x="1404" y="116"/>
                  </a:lnTo>
                  <a:lnTo>
                    <a:pt x="1438" y="76"/>
                  </a:lnTo>
                  <a:lnTo>
                    <a:pt x="1470" y="36"/>
                  </a:lnTo>
                  <a:lnTo>
                    <a:pt x="1496" y="0"/>
                  </a:lnTo>
                </a:path>
              </a:pathLst>
            </a:custGeom>
            <a:noFill/>
            <a:ln w="50800" cap="rnd"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grpSp>
      <p:grpSp>
        <p:nvGrpSpPr>
          <p:cNvPr id="750611" name="Group 19"/>
          <p:cNvGrpSpPr>
            <a:grpSpLocks/>
          </p:cNvGrpSpPr>
          <p:nvPr/>
        </p:nvGrpSpPr>
        <p:grpSpPr bwMode="auto">
          <a:xfrm>
            <a:off x="2362200" y="1676400"/>
            <a:ext cx="2362200" cy="2438400"/>
            <a:chOff x="1488" y="864"/>
            <a:chExt cx="1488" cy="1536"/>
          </a:xfrm>
        </p:grpSpPr>
        <p:sp>
          <p:nvSpPr>
            <p:cNvPr id="55321" name="Line 20"/>
            <p:cNvSpPr>
              <a:spLocks noChangeShapeType="1"/>
            </p:cNvSpPr>
            <p:nvPr/>
          </p:nvSpPr>
          <p:spPr bwMode="auto">
            <a:xfrm flipH="1" flipV="1">
              <a:off x="2016" y="1536"/>
              <a:ext cx="672" cy="7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sp>
          <p:nvSpPr>
            <p:cNvPr id="55322" name="Oval 21"/>
            <p:cNvSpPr>
              <a:spLocks noChangeArrowheads="1"/>
            </p:cNvSpPr>
            <p:nvPr/>
          </p:nvSpPr>
          <p:spPr bwMode="auto">
            <a:xfrm>
              <a:off x="2016" y="1536"/>
              <a:ext cx="624" cy="57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200" b="1">
                  <a:solidFill>
                    <a:schemeClr val="tx1"/>
                  </a:solidFill>
                  <a:latin typeface="Arial Narrow" pitchFamily="34" charset="0"/>
                  <a:ea typeface="ＭＳ Ｐゴシック" pitchFamily="34" charset="-128"/>
                </a:defRPr>
              </a:lvl1pPr>
              <a:lvl2pPr marL="742950" indent="-285750">
                <a:defRPr kumimoji="1" sz="2200" b="1">
                  <a:solidFill>
                    <a:schemeClr val="tx1"/>
                  </a:solidFill>
                  <a:latin typeface="Arial Narrow" pitchFamily="34" charset="0"/>
                  <a:ea typeface="ＭＳ Ｐゴシック" pitchFamily="34" charset="-128"/>
                </a:defRPr>
              </a:lvl2pPr>
              <a:lvl3pPr marL="1143000" indent="-228600">
                <a:defRPr kumimoji="1" sz="2200" b="1">
                  <a:solidFill>
                    <a:schemeClr val="tx1"/>
                  </a:solidFill>
                  <a:latin typeface="Arial Narrow" pitchFamily="34" charset="0"/>
                  <a:ea typeface="ＭＳ Ｐゴシック" pitchFamily="34" charset="-128"/>
                </a:defRPr>
              </a:lvl3pPr>
              <a:lvl4pPr marL="1600200" indent="-228600">
                <a:defRPr kumimoji="1" sz="2200" b="1">
                  <a:solidFill>
                    <a:schemeClr val="tx1"/>
                  </a:solidFill>
                  <a:latin typeface="Arial Narrow" pitchFamily="34" charset="0"/>
                  <a:ea typeface="ＭＳ Ｐゴシック" pitchFamily="34" charset="-128"/>
                </a:defRPr>
              </a:lvl4pPr>
              <a:lvl5pPr marL="2057400" indent="-228600">
                <a:defRPr kumimoji="1" sz="22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9pPr>
            </a:lstStyle>
            <a:p>
              <a:pPr algn="ctr" fontAlgn="base">
                <a:spcBef>
                  <a:spcPct val="0"/>
                </a:spcBef>
                <a:spcAft>
                  <a:spcPct val="0"/>
                </a:spcAft>
              </a:pPr>
              <a:r>
                <a:rPr kumimoji="0" lang="en-US" altLang="en-US" sz="1200" b="0">
                  <a:solidFill>
                    <a:srgbClr val="777777"/>
                  </a:solidFill>
                  <a:latin typeface="Arial" pitchFamily="34" charset="0"/>
                </a:rPr>
                <a:t>Account </a:t>
              </a:r>
            </a:p>
            <a:p>
              <a:pPr algn="ctr" fontAlgn="base">
                <a:spcBef>
                  <a:spcPct val="0"/>
                </a:spcBef>
                <a:spcAft>
                  <a:spcPct val="0"/>
                </a:spcAft>
              </a:pPr>
              <a:r>
                <a:rPr kumimoji="0" lang="en-US" altLang="en-US" sz="1200" b="0">
                  <a:solidFill>
                    <a:srgbClr val="777777"/>
                  </a:solidFill>
                  <a:latin typeface="Arial" pitchFamily="34" charset="0"/>
                </a:rPr>
                <a:t>Development</a:t>
              </a:r>
            </a:p>
          </p:txBody>
        </p:sp>
        <p:sp>
          <p:nvSpPr>
            <p:cNvPr id="55323" name="Line 22"/>
            <p:cNvSpPr>
              <a:spLocks noChangeShapeType="1"/>
            </p:cNvSpPr>
            <p:nvPr/>
          </p:nvSpPr>
          <p:spPr bwMode="auto">
            <a:xfrm>
              <a:off x="2208" y="960"/>
              <a:ext cx="0"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sp>
          <p:nvSpPr>
            <p:cNvPr id="55324" name="Line 23"/>
            <p:cNvSpPr>
              <a:spLocks noChangeShapeType="1"/>
            </p:cNvSpPr>
            <p:nvPr/>
          </p:nvSpPr>
          <p:spPr bwMode="auto">
            <a:xfrm>
              <a:off x="2208" y="1392"/>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sp>
          <p:nvSpPr>
            <p:cNvPr id="55325" name="Line 24"/>
            <p:cNvSpPr>
              <a:spLocks noChangeShapeType="1"/>
            </p:cNvSpPr>
            <p:nvPr/>
          </p:nvSpPr>
          <p:spPr bwMode="auto">
            <a:xfrm>
              <a:off x="1536" y="1392"/>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sp>
          <p:nvSpPr>
            <p:cNvPr id="55326" name="Line 25"/>
            <p:cNvSpPr>
              <a:spLocks noChangeShapeType="1"/>
            </p:cNvSpPr>
            <p:nvPr/>
          </p:nvSpPr>
          <p:spPr bwMode="auto">
            <a:xfrm>
              <a:off x="1536" y="1632"/>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sp>
          <p:nvSpPr>
            <p:cNvPr id="55327" name="Line 26"/>
            <p:cNvSpPr>
              <a:spLocks noChangeShapeType="1"/>
            </p:cNvSpPr>
            <p:nvPr/>
          </p:nvSpPr>
          <p:spPr bwMode="auto">
            <a:xfrm>
              <a:off x="1488" y="2160"/>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sp>
          <p:nvSpPr>
            <p:cNvPr id="55328" name="Line 27"/>
            <p:cNvSpPr>
              <a:spLocks noChangeShapeType="1"/>
            </p:cNvSpPr>
            <p:nvPr/>
          </p:nvSpPr>
          <p:spPr bwMode="auto">
            <a:xfrm>
              <a:off x="1488" y="2400"/>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grpSp>
          <p:nvGrpSpPr>
            <p:cNvPr id="55329" name="Group 28"/>
            <p:cNvGrpSpPr>
              <a:grpSpLocks/>
            </p:cNvGrpSpPr>
            <p:nvPr/>
          </p:nvGrpSpPr>
          <p:grpSpPr bwMode="auto">
            <a:xfrm>
              <a:off x="2208" y="864"/>
              <a:ext cx="723" cy="469"/>
              <a:chOff x="813" y="1177"/>
              <a:chExt cx="2965" cy="1932"/>
            </a:xfrm>
          </p:grpSpPr>
          <p:sp>
            <p:nvSpPr>
              <p:cNvPr id="55338" name="Freeform 29"/>
              <p:cNvSpPr>
                <a:spLocks/>
              </p:cNvSpPr>
              <p:nvPr/>
            </p:nvSpPr>
            <p:spPr bwMode="auto">
              <a:xfrm>
                <a:off x="2314" y="1177"/>
                <a:ext cx="1464" cy="962"/>
              </a:xfrm>
              <a:custGeom>
                <a:avLst/>
                <a:gdLst>
                  <a:gd name="T0" fmla="*/ 1463 w 1464"/>
                  <a:gd name="T1" fmla="*/ 0 h 682"/>
                  <a:gd name="T2" fmla="*/ 1402 w 1464"/>
                  <a:gd name="T3" fmla="*/ 1 h 682"/>
                  <a:gd name="T4" fmla="*/ 1345 w 1464"/>
                  <a:gd name="T5" fmla="*/ 11 h 682"/>
                  <a:gd name="T6" fmla="*/ 1286 w 1464"/>
                  <a:gd name="T7" fmla="*/ 25 h 682"/>
                  <a:gd name="T8" fmla="*/ 1228 w 1464"/>
                  <a:gd name="T9" fmla="*/ 45 h 682"/>
                  <a:gd name="T10" fmla="*/ 1172 w 1464"/>
                  <a:gd name="T11" fmla="*/ 63 h 682"/>
                  <a:gd name="T12" fmla="*/ 1114 w 1464"/>
                  <a:gd name="T13" fmla="*/ 93 h 682"/>
                  <a:gd name="T14" fmla="*/ 1057 w 1464"/>
                  <a:gd name="T15" fmla="*/ 121 h 682"/>
                  <a:gd name="T16" fmla="*/ 1000 w 1464"/>
                  <a:gd name="T17" fmla="*/ 159 h 682"/>
                  <a:gd name="T18" fmla="*/ 946 w 1464"/>
                  <a:gd name="T19" fmla="*/ 199 h 682"/>
                  <a:gd name="T20" fmla="*/ 892 w 1464"/>
                  <a:gd name="T21" fmla="*/ 241 h 682"/>
                  <a:gd name="T22" fmla="*/ 837 w 1464"/>
                  <a:gd name="T23" fmla="*/ 289 h 682"/>
                  <a:gd name="T24" fmla="*/ 784 w 1464"/>
                  <a:gd name="T25" fmla="*/ 340 h 682"/>
                  <a:gd name="T26" fmla="*/ 730 w 1464"/>
                  <a:gd name="T27" fmla="*/ 396 h 682"/>
                  <a:gd name="T28" fmla="*/ 680 w 1464"/>
                  <a:gd name="T29" fmla="*/ 446 h 682"/>
                  <a:gd name="T30" fmla="*/ 628 w 1464"/>
                  <a:gd name="T31" fmla="*/ 512 h 682"/>
                  <a:gd name="T32" fmla="*/ 579 w 1464"/>
                  <a:gd name="T33" fmla="*/ 578 h 682"/>
                  <a:gd name="T34" fmla="*/ 530 w 1464"/>
                  <a:gd name="T35" fmla="*/ 645 h 682"/>
                  <a:gd name="T36" fmla="*/ 484 w 1464"/>
                  <a:gd name="T37" fmla="*/ 717 h 682"/>
                  <a:gd name="T38" fmla="*/ 438 w 1464"/>
                  <a:gd name="T39" fmla="*/ 791 h 682"/>
                  <a:gd name="T40" fmla="*/ 393 w 1464"/>
                  <a:gd name="T41" fmla="*/ 873 h 682"/>
                  <a:gd name="T42" fmla="*/ 349 w 1464"/>
                  <a:gd name="T43" fmla="*/ 955 h 682"/>
                  <a:gd name="T44" fmla="*/ 307 w 1464"/>
                  <a:gd name="T45" fmla="*/ 1038 h 682"/>
                  <a:gd name="T46" fmla="*/ 266 w 1464"/>
                  <a:gd name="T47" fmla="*/ 1134 h 682"/>
                  <a:gd name="T48" fmla="*/ 226 w 1464"/>
                  <a:gd name="T49" fmla="*/ 1222 h 682"/>
                  <a:gd name="T50" fmla="*/ 188 w 1464"/>
                  <a:gd name="T51" fmla="*/ 1317 h 682"/>
                  <a:gd name="T52" fmla="*/ 153 w 1464"/>
                  <a:gd name="T53" fmla="*/ 1409 h 682"/>
                  <a:gd name="T54" fmla="*/ 118 w 1464"/>
                  <a:gd name="T55" fmla="*/ 1512 h 682"/>
                  <a:gd name="T56" fmla="*/ 85 w 1464"/>
                  <a:gd name="T57" fmla="*/ 1612 h 682"/>
                  <a:gd name="T58" fmla="*/ 55 w 1464"/>
                  <a:gd name="T59" fmla="*/ 1715 h 682"/>
                  <a:gd name="T60" fmla="*/ 24 w 1464"/>
                  <a:gd name="T61" fmla="*/ 1818 h 682"/>
                  <a:gd name="T62" fmla="*/ 0 w 1464"/>
                  <a:gd name="T63" fmla="*/ 1913 h 6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4" h="682">
                    <a:moveTo>
                      <a:pt x="1463" y="0"/>
                    </a:moveTo>
                    <a:lnTo>
                      <a:pt x="1402" y="1"/>
                    </a:lnTo>
                    <a:lnTo>
                      <a:pt x="1345" y="4"/>
                    </a:lnTo>
                    <a:lnTo>
                      <a:pt x="1286" y="9"/>
                    </a:lnTo>
                    <a:lnTo>
                      <a:pt x="1228" y="16"/>
                    </a:lnTo>
                    <a:lnTo>
                      <a:pt x="1172" y="23"/>
                    </a:lnTo>
                    <a:lnTo>
                      <a:pt x="1114" y="33"/>
                    </a:lnTo>
                    <a:lnTo>
                      <a:pt x="1057" y="43"/>
                    </a:lnTo>
                    <a:lnTo>
                      <a:pt x="1000" y="57"/>
                    </a:lnTo>
                    <a:lnTo>
                      <a:pt x="946" y="71"/>
                    </a:lnTo>
                    <a:lnTo>
                      <a:pt x="892" y="86"/>
                    </a:lnTo>
                    <a:lnTo>
                      <a:pt x="837" y="103"/>
                    </a:lnTo>
                    <a:lnTo>
                      <a:pt x="784" y="121"/>
                    </a:lnTo>
                    <a:lnTo>
                      <a:pt x="730" y="141"/>
                    </a:lnTo>
                    <a:lnTo>
                      <a:pt x="680" y="159"/>
                    </a:lnTo>
                    <a:lnTo>
                      <a:pt x="628" y="182"/>
                    </a:lnTo>
                    <a:lnTo>
                      <a:pt x="579" y="206"/>
                    </a:lnTo>
                    <a:lnTo>
                      <a:pt x="530" y="230"/>
                    </a:lnTo>
                    <a:lnTo>
                      <a:pt x="484" y="255"/>
                    </a:lnTo>
                    <a:lnTo>
                      <a:pt x="438" y="282"/>
                    </a:lnTo>
                    <a:lnTo>
                      <a:pt x="393" y="311"/>
                    </a:lnTo>
                    <a:lnTo>
                      <a:pt x="349" y="340"/>
                    </a:lnTo>
                    <a:lnTo>
                      <a:pt x="307" y="370"/>
                    </a:lnTo>
                    <a:lnTo>
                      <a:pt x="266" y="404"/>
                    </a:lnTo>
                    <a:lnTo>
                      <a:pt x="226" y="435"/>
                    </a:lnTo>
                    <a:lnTo>
                      <a:pt x="188" y="469"/>
                    </a:lnTo>
                    <a:lnTo>
                      <a:pt x="153" y="502"/>
                    </a:lnTo>
                    <a:lnTo>
                      <a:pt x="118" y="539"/>
                    </a:lnTo>
                    <a:lnTo>
                      <a:pt x="85" y="574"/>
                    </a:lnTo>
                    <a:lnTo>
                      <a:pt x="55" y="611"/>
                    </a:lnTo>
                    <a:lnTo>
                      <a:pt x="24" y="648"/>
                    </a:lnTo>
                    <a:lnTo>
                      <a:pt x="0" y="681"/>
                    </a:lnTo>
                  </a:path>
                </a:pathLst>
              </a:custGeom>
              <a:noFill/>
              <a:ln w="50800" cap="rnd" cmpd="sng">
                <a:solidFill>
                  <a:schemeClr val="hlink"/>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sp>
            <p:nvSpPr>
              <p:cNvPr id="55339" name="Freeform 30"/>
              <p:cNvSpPr>
                <a:spLocks/>
              </p:cNvSpPr>
              <p:nvPr/>
            </p:nvSpPr>
            <p:spPr bwMode="auto">
              <a:xfrm>
                <a:off x="813" y="2146"/>
                <a:ext cx="1497" cy="963"/>
              </a:xfrm>
              <a:custGeom>
                <a:avLst/>
                <a:gdLst>
                  <a:gd name="T0" fmla="*/ 0 w 1497"/>
                  <a:gd name="T1" fmla="*/ 1906 h 683"/>
                  <a:gd name="T2" fmla="*/ 98 w 1497"/>
                  <a:gd name="T3" fmla="*/ 1912 h 683"/>
                  <a:gd name="T4" fmla="*/ 159 w 1497"/>
                  <a:gd name="T5" fmla="*/ 1902 h 683"/>
                  <a:gd name="T6" fmla="*/ 221 w 1497"/>
                  <a:gd name="T7" fmla="*/ 1887 h 683"/>
                  <a:gd name="T8" fmla="*/ 284 w 1497"/>
                  <a:gd name="T9" fmla="*/ 1867 h 683"/>
                  <a:gd name="T10" fmla="*/ 344 w 1497"/>
                  <a:gd name="T11" fmla="*/ 1839 h 683"/>
                  <a:gd name="T12" fmla="*/ 406 w 1497"/>
                  <a:gd name="T13" fmla="*/ 1803 h 683"/>
                  <a:gd name="T14" fmla="*/ 465 w 1497"/>
                  <a:gd name="T15" fmla="*/ 1771 h 683"/>
                  <a:gd name="T16" fmla="*/ 525 w 1497"/>
                  <a:gd name="T17" fmla="*/ 1736 h 683"/>
                  <a:gd name="T18" fmla="*/ 585 w 1497"/>
                  <a:gd name="T19" fmla="*/ 1688 h 683"/>
                  <a:gd name="T20" fmla="*/ 643 w 1497"/>
                  <a:gd name="T21" fmla="*/ 1645 h 683"/>
                  <a:gd name="T22" fmla="*/ 701 w 1497"/>
                  <a:gd name="T23" fmla="*/ 1586 h 683"/>
                  <a:gd name="T24" fmla="*/ 756 w 1497"/>
                  <a:gd name="T25" fmla="*/ 1537 h 683"/>
                  <a:gd name="T26" fmla="*/ 812 w 1497"/>
                  <a:gd name="T27" fmla="*/ 1469 h 683"/>
                  <a:gd name="T28" fmla="*/ 866 w 1497"/>
                  <a:gd name="T29" fmla="*/ 1403 h 683"/>
                  <a:gd name="T30" fmla="*/ 918 w 1497"/>
                  <a:gd name="T31" fmla="*/ 1332 h 683"/>
                  <a:gd name="T32" fmla="*/ 970 w 1497"/>
                  <a:gd name="T33" fmla="*/ 1259 h 683"/>
                  <a:gd name="T34" fmla="*/ 1020 w 1497"/>
                  <a:gd name="T35" fmla="*/ 1183 h 683"/>
                  <a:gd name="T36" fmla="*/ 1070 w 1497"/>
                  <a:gd name="T37" fmla="*/ 1101 h 683"/>
                  <a:gd name="T38" fmla="*/ 1118 w 1497"/>
                  <a:gd name="T39" fmla="*/ 1014 h 683"/>
                  <a:gd name="T40" fmla="*/ 1163 w 1497"/>
                  <a:gd name="T41" fmla="*/ 928 h 683"/>
                  <a:gd name="T42" fmla="*/ 1208 w 1497"/>
                  <a:gd name="T43" fmla="*/ 833 h 683"/>
                  <a:gd name="T44" fmla="*/ 1251 w 1497"/>
                  <a:gd name="T45" fmla="*/ 740 h 683"/>
                  <a:gd name="T46" fmla="*/ 1290 w 1497"/>
                  <a:gd name="T47" fmla="*/ 642 h 683"/>
                  <a:gd name="T48" fmla="*/ 1332 w 1497"/>
                  <a:gd name="T49" fmla="*/ 541 h 683"/>
                  <a:gd name="T50" fmla="*/ 1368 w 1497"/>
                  <a:gd name="T51" fmla="*/ 431 h 683"/>
                  <a:gd name="T52" fmla="*/ 1404 w 1497"/>
                  <a:gd name="T53" fmla="*/ 326 h 683"/>
                  <a:gd name="T54" fmla="*/ 1438 w 1497"/>
                  <a:gd name="T55" fmla="*/ 213 h 683"/>
                  <a:gd name="T56" fmla="*/ 1470 w 1497"/>
                  <a:gd name="T57" fmla="*/ 102 h 683"/>
                  <a:gd name="T58" fmla="*/ 1496 w 1497"/>
                  <a:gd name="T59" fmla="*/ 0 h 6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97" h="683">
                    <a:moveTo>
                      <a:pt x="0" y="680"/>
                    </a:moveTo>
                    <a:lnTo>
                      <a:pt x="98" y="682"/>
                    </a:lnTo>
                    <a:lnTo>
                      <a:pt x="159" y="679"/>
                    </a:lnTo>
                    <a:lnTo>
                      <a:pt x="221" y="673"/>
                    </a:lnTo>
                    <a:lnTo>
                      <a:pt x="284" y="666"/>
                    </a:lnTo>
                    <a:lnTo>
                      <a:pt x="344" y="656"/>
                    </a:lnTo>
                    <a:lnTo>
                      <a:pt x="406" y="643"/>
                    </a:lnTo>
                    <a:lnTo>
                      <a:pt x="465" y="632"/>
                    </a:lnTo>
                    <a:lnTo>
                      <a:pt x="525" y="619"/>
                    </a:lnTo>
                    <a:lnTo>
                      <a:pt x="585" y="602"/>
                    </a:lnTo>
                    <a:lnTo>
                      <a:pt x="643" y="587"/>
                    </a:lnTo>
                    <a:lnTo>
                      <a:pt x="701" y="566"/>
                    </a:lnTo>
                    <a:lnTo>
                      <a:pt x="756" y="548"/>
                    </a:lnTo>
                    <a:lnTo>
                      <a:pt x="812" y="524"/>
                    </a:lnTo>
                    <a:lnTo>
                      <a:pt x="866" y="501"/>
                    </a:lnTo>
                    <a:lnTo>
                      <a:pt x="918" y="475"/>
                    </a:lnTo>
                    <a:lnTo>
                      <a:pt x="970" y="449"/>
                    </a:lnTo>
                    <a:lnTo>
                      <a:pt x="1020" y="422"/>
                    </a:lnTo>
                    <a:lnTo>
                      <a:pt x="1070" y="393"/>
                    </a:lnTo>
                    <a:lnTo>
                      <a:pt x="1118" y="362"/>
                    </a:lnTo>
                    <a:lnTo>
                      <a:pt x="1163" y="331"/>
                    </a:lnTo>
                    <a:lnTo>
                      <a:pt x="1208" y="297"/>
                    </a:lnTo>
                    <a:lnTo>
                      <a:pt x="1251" y="264"/>
                    </a:lnTo>
                    <a:lnTo>
                      <a:pt x="1290" y="229"/>
                    </a:lnTo>
                    <a:lnTo>
                      <a:pt x="1332" y="193"/>
                    </a:lnTo>
                    <a:lnTo>
                      <a:pt x="1368" y="154"/>
                    </a:lnTo>
                    <a:lnTo>
                      <a:pt x="1404" y="116"/>
                    </a:lnTo>
                    <a:lnTo>
                      <a:pt x="1438" y="76"/>
                    </a:lnTo>
                    <a:lnTo>
                      <a:pt x="1470" y="36"/>
                    </a:lnTo>
                    <a:lnTo>
                      <a:pt x="1496" y="0"/>
                    </a:lnTo>
                  </a:path>
                </a:pathLst>
              </a:custGeom>
              <a:noFill/>
              <a:ln w="50800" cap="rnd"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grpSp>
        <p:grpSp>
          <p:nvGrpSpPr>
            <p:cNvPr id="55330" name="Group 31"/>
            <p:cNvGrpSpPr>
              <a:grpSpLocks/>
            </p:cNvGrpSpPr>
            <p:nvPr/>
          </p:nvGrpSpPr>
          <p:grpSpPr bwMode="auto">
            <a:xfrm>
              <a:off x="1488" y="2064"/>
              <a:ext cx="483" cy="277"/>
              <a:chOff x="813" y="1177"/>
              <a:chExt cx="2965" cy="1932"/>
            </a:xfrm>
          </p:grpSpPr>
          <p:sp>
            <p:nvSpPr>
              <p:cNvPr id="55336" name="Freeform 32"/>
              <p:cNvSpPr>
                <a:spLocks/>
              </p:cNvSpPr>
              <p:nvPr/>
            </p:nvSpPr>
            <p:spPr bwMode="auto">
              <a:xfrm>
                <a:off x="2314" y="1177"/>
                <a:ext cx="1464" cy="962"/>
              </a:xfrm>
              <a:custGeom>
                <a:avLst/>
                <a:gdLst>
                  <a:gd name="T0" fmla="*/ 1463 w 1464"/>
                  <a:gd name="T1" fmla="*/ 0 h 682"/>
                  <a:gd name="T2" fmla="*/ 1402 w 1464"/>
                  <a:gd name="T3" fmla="*/ 1 h 682"/>
                  <a:gd name="T4" fmla="*/ 1345 w 1464"/>
                  <a:gd name="T5" fmla="*/ 11 h 682"/>
                  <a:gd name="T6" fmla="*/ 1286 w 1464"/>
                  <a:gd name="T7" fmla="*/ 25 h 682"/>
                  <a:gd name="T8" fmla="*/ 1228 w 1464"/>
                  <a:gd name="T9" fmla="*/ 45 h 682"/>
                  <a:gd name="T10" fmla="*/ 1172 w 1464"/>
                  <a:gd name="T11" fmla="*/ 63 h 682"/>
                  <a:gd name="T12" fmla="*/ 1114 w 1464"/>
                  <a:gd name="T13" fmla="*/ 93 h 682"/>
                  <a:gd name="T14" fmla="*/ 1057 w 1464"/>
                  <a:gd name="T15" fmla="*/ 121 h 682"/>
                  <a:gd name="T16" fmla="*/ 1000 w 1464"/>
                  <a:gd name="T17" fmla="*/ 159 h 682"/>
                  <a:gd name="T18" fmla="*/ 946 w 1464"/>
                  <a:gd name="T19" fmla="*/ 199 h 682"/>
                  <a:gd name="T20" fmla="*/ 892 w 1464"/>
                  <a:gd name="T21" fmla="*/ 241 h 682"/>
                  <a:gd name="T22" fmla="*/ 837 w 1464"/>
                  <a:gd name="T23" fmla="*/ 289 h 682"/>
                  <a:gd name="T24" fmla="*/ 784 w 1464"/>
                  <a:gd name="T25" fmla="*/ 340 h 682"/>
                  <a:gd name="T26" fmla="*/ 730 w 1464"/>
                  <a:gd name="T27" fmla="*/ 396 h 682"/>
                  <a:gd name="T28" fmla="*/ 680 w 1464"/>
                  <a:gd name="T29" fmla="*/ 446 h 682"/>
                  <a:gd name="T30" fmla="*/ 628 w 1464"/>
                  <a:gd name="T31" fmla="*/ 512 h 682"/>
                  <a:gd name="T32" fmla="*/ 579 w 1464"/>
                  <a:gd name="T33" fmla="*/ 578 h 682"/>
                  <a:gd name="T34" fmla="*/ 530 w 1464"/>
                  <a:gd name="T35" fmla="*/ 645 h 682"/>
                  <a:gd name="T36" fmla="*/ 484 w 1464"/>
                  <a:gd name="T37" fmla="*/ 717 h 682"/>
                  <a:gd name="T38" fmla="*/ 438 w 1464"/>
                  <a:gd name="T39" fmla="*/ 791 h 682"/>
                  <a:gd name="T40" fmla="*/ 393 w 1464"/>
                  <a:gd name="T41" fmla="*/ 873 h 682"/>
                  <a:gd name="T42" fmla="*/ 349 w 1464"/>
                  <a:gd name="T43" fmla="*/ 955 h 682"/>
                  <a:gd name="T44" fmla="*/ 307 w 1464"/>
                  <a:gd name="T45" fmla="*/ 1038 h 682"/>
                  <a:gd name="T46" fmla="*/ 266 w 1464"/>
                  <a:gd name="T47" fmla="*/ 1134 h 682"/>
                  <a:gd name="T48" fmla="*/ 226 w 1464"/>
                  <a:gd name="T49" fmla="*/ 1222 h 682"/>
                  <a:gd name="T50" fmla="*/ 188 w 1464"/>
                  <a:gd name="T51" fmla="*/ 1317 h 682"/>
                  <a:gd name="T52" fmla="*/ 153 w 1464"/>
                  <a:gd name="T53" fmla="*/ 1409 h 682"/>
                  <a:gd name="T54" fmla="*/ 118 w 1464"/>
                  <a:gd name="T55" fmla="*/ 1512 h 682"/>
                  <a:gd name="T56" fmla="*/ 85 w 1464"/>
                  <a:gd name="T57" fmla="*/ 1612 h 682"/>
                  <a:gd name="T58" fmla="*/ 55 w 1464"/>
                  <a:gd name="T59" fmla="*/ 1715 h 682"/>
                  <a:gd name="T60" fmla="*/ 24 w 1464"/>
                  <a:gd name="T61" fmla="*/ 1818 h 682"/>
                  <a:gd name="T62" fmla="*/ 0 w 1464"/>
                  <a:gd name="T63" fmla="*/ 1913 h 6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4" h="682">
                    <a:moveTo>
                      <a:pt x="1463" y="0"/>
                    </a:moveTo>
                    <a:lnTo>
                      <a:pt x="1402" y="1"/>
                    </a:lnTo>
                    <a:lnTo>
                      <a:pt x="1345" y="4"/>
                    </a:lnTo>
                    <a:lnTo>
                      <a:pt x="1286" y="9"/>
                    </a:lnTo>
                    <a:lnTo>
                      <a:pt x="1228" y="16"/>
                    </a:lnTo>
                    <a:lnTo>
                      <a:pt x="1172" y="23"/>
                    </a:lnTo>
                    <a:lnTo>
                      <a:pt x="1114" y="33"/>
                    </a:lnTo>
                    <a:lnTo>
                      <a:pt x="1057" y="43"/>
                    </a:lnTo>
                    <a:lnTo>
                      <a:pt x="1000" y="57"/>
                    </a:lnTo>
                    <a:lnTo>
                      <a:pt x="946" y="71"/>
                    </a:lnTo>
                    <a:lnTo>
                      <a:pt x="892" y="86"/>
                    </a:lnTo>
                    <a:lnTo>
                      <a:pt x="837" y="103"/>
                    </a:lnTo>
                    <a:lnTo>
                      <a:pt x="784" y="121"/>
                    </a:lnTo>
                    <a:lnTo>
                      <a:pt x="730" y="141"/>
                    </a:lnTo>
                    <a:lnTo>
                      <a:pt x="680" y="159"/>
                    </a:lnTo>
                    <a:lnTo>
                      <a:pt x="628" y="182"/>
                    </a:lnTo>
                    <a:lnTo>
                      <a:pt x="579" y="206"/>
                    </a:lnTo>
                    <a:lnTo>
                      <a:pt x="530" y="230"/>
                    </a:lnTo>
                    <a:lnTo>
                      <a:pt x="484" y="255"/>
                    </a:lnTo>
                    <a:lnTo>
                      <a:pt x="438" y="282"/>
                    </a:lnTo>
                    <a:lnTo>
                      <a:pt x="393" y="311"/>
                    </a:lnTo>
                    <a:lnTo>
                      <a:pt x="349" y="340"/>
                    </a:lnTo>
                    <a:lnTo>
                      <a:pt x="307" y="370"/>
                    </a:lnTo>
                    <a:lnTo>
                      <a:pt x="266" y="404"/>
                    </a:lnTo>
                    <a:lnTo>
                      <a:pt x="226" y="435"/>
                    </a:lnTo>
                    <a:lnTo>
                      <a:pt x="188" y="469"/>
                    </a:lnTo>
                    <a:lnTo>
                      <a:pt x="153" y="502"/>
                    </a:lnTo>
                    <a:lnTo>
                      <a:pt x="118" y="539"/>
                    </a:lnTo>
                    <a:lnTo>
                      <a:pt x="85" y="574"/>
                    </a:lnTo>
                    <a:lnTo>
                      <a:pt x="55" y="611"/>
                    </a:lnTo>
                    <a:lnTo>
                      <a:pt x="24" y="648"/>
                    </a:lnTo>
                    <a:lnTo>
                      <a:pt x="0" y="681"/>
                    </a:lnTo>
                  </a:path>
                </a:pathLst>
              </a:custGeom>
              <a:noFill/>
              <a:ln w="50800" cap="rnd" cmpd="sng">
                <a:solidFill>
                  <a:schemeClr val="hlink"/>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sp>
            <p:nvSpPr>
              <p:cNvPr id="55337" name="Freeform 33"/>
              <p:cNvSpPr>
                <a:spLocks/>
              </p:cNvSpPr>
              <p:nvPr/>
            </p:nvSpPr>
            <p:spPr bwMode="auto">
              <a:xfrm>
                <a:off x="813" y="2146"/>
                <a:ext cx="1497" cy="963"/>
              </a:xfrm>
              <a:custGeom>
                <a:avLst/>
                <a:gdLst>
                  <a:gd name="T0" fmla="*/ 0 w 1497"/>
                  <a:gd name="T1" fmla="*/ 1906 h 683"/>
                  <a:gd name="T2" fmla="*/ 98 w 1497"/>
                  <a:gd name="T3" fmla="*/ 1912 h 683"/>
                  <a:gd name="T4" fmla="*/ 159 w 1497"/>
                  <a:gd name="T5" fmla="*/ 1902 h 683"/>
                  <a:gd name="T6" fmla="*/ 221 w 1497"/>
                  <a:gd name="T7" fmla="*/ 1887 h 683"/>
                  <a:gd name="T8" fmla="*/ 284 w 1497"/>
                  <a:gd name="T9" fmla="*/ 1867 h 683"/>
                  <a:gd name="T10" fmla="*/ 344 w 1497"/>
                  <a:gd name="T11" fmla="*/ 1839 h 683"/>
                  <a:gd name="T12" fmla="*/ 406 w 1497"/>
                  <a:gd name="T13" fmla="*/ 1803 h 683"/>
                  <a:gd name="T14" fmla="*/ 465 w 1497"/>
                  <a:gd name="T15" fmla="*/ 1771 h 683"/>
                  <a:gd name="T16" fmla="*/ 525 w 1497"/>
                  <a:gd name="T17" fmla="*/ 1736 h 683"/>
                  <a:gd name="T18" fmla="*/ 585 w 1497"/>
                  <a:gd name="T19" fmla="*/ 1688 h 683"/>
                  <a:gd name="T20" fmla="*/ 643 w 1497"/>
                  <a:gd name="T21" fmla="*/ 1645 h 683"/>
                  <a:gd name="T22" fmla="*/ 701 w 1497"/>
                  <a:gd name="T23" fmla="*/ 1586 h 683"/>
                  <a:gd name="T24" fmla="*/ 756 w 1497"/>
                  <a:gd name="T25" fmla="*/ 1537 h 683"/>
                  <a:gd name="T26" fmla="*/ 812 w 1497"/>
                  <a:gd name="T27" fmla="*/ 1469 h 683"/>
                  <a:gd name="T28" fmla="*/ 866 w 1497"/>
                  <a:gd name="T29" fmla="*/ 1403 h 683"/>
                  <a:gd name="T30" fmla="*/ 918 w 1497"/>
                  <a:gd name="T31" fmla="*/ 1332 h 683"/>
                  <a:gd name="T32" fmla="*/ 970 w 1497"/>
                  <a:gd name="T33" fmla="*/ 1259 h 683"/>
                  <a:gd name="T34" fmla="*/ 1020 w 1497"/>
                  <a:gd name="T35" fmla="*/ 1183 h 683"/>
                  <a:gd name="T36" fmla="*/ 1070 w 1497"/>
                  <a:gd name="T37" fmla="*/ 1101 h 683"/>
                  <a:gd name="T38" fmla="*/ 1118 w 1497"/>
                  <a:gd name="T39" fmla="*/ 1014 h 683"/>
                  <a:gd name="T40" fmla="*/ 1163 w 1497"/>
                  <a:gd name="T41" fmla="*/ 928 h 683"/>
                  <a:gd name="T42" fmla="*/ 1208 w 1497"/>
                  <a:gd name="T43" fmla="*/ 833 h 683"/>
                  <a:gd name="T44" fmla="*/ 1251 w 1497"/>
                  <a:gd name="T45" fmla="*/ 740 h 683"/>
                  <a:gd name="T46" fmla="*/ 1290 w 1497"/>
                  <a:gd name="T47" fmla="*/ 642 h 683"/>
                  <a:gd name="T48" fmla="*/ 1332 w 1497"/>
                  <a:gd name="T49" fmla="*/ 541 h 683"/>
                  <a:gd name="T50" fmla="*/ 1368 w 1497"/>
                  <a:gd name="T51" fmla="*/ 431 h 683"/>
                  <a:gd name="T52" fmla="*/ 1404 w 1497"/>
                  <a:gd name="T53" fmla="*/ 326 h 683"/>
                  <a:gd name="T54" fmla="*/ 1438 w 1497"/>
                  <a:gd name="T55" fmla="*/ 213 h 683"/>
                  <a:gd name="T56" fmla="*/ 1470 w 1497"/>
                  <a:gd name="T57" fmla="*/ 102 h 683"/>
                  <a:gd name="T58" fmla="*/ 1496 w 1497"/>
                  <a:gd name="T59" fmla="*/ 0 h 6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97" h="683">
                    <a:moveTo>
                      <a:pt x="0" y="680"/>
                    </a:moveTo>
                    <a:lnTo>
                      <a:pt x="98" y="682"/>
                    </a:lnTo>
                    <a:lnTo>
                      <a:pt x="159" y="679"/>
                    </a:lnTo>
                    <a:lnTo>
                      <a:pt x="221" y="673"/>
                    </a:lnTo>
                    <a:lnTo>
                      <a:pt x="284" y="666"/>
                    </a:lnTo>
                    <a:lnTo>
                      <a:pt x="344" y="656"/>
                    </a:lnTo>
                    <a:lnTo>
                      <a:pt x="406" y="643"/>
                    </a:lnTo>
                    <a:lnTo>
                      <a:pt x="465" y="632"/>
                    </a:lnTo>
                    <a:lnTo>
                      <a:pt x="525" y="619"/>
                    </a:lnTo>
                    <a:lnTo>
                      <a:pt x="585" y="602"/>
                    </a:lnTo>
                    <a:lnTo>
                      <a:pt x="643" y="587"/>
                    </a:lnTo>
                    <a:lnTo>
                      <a:pt x="701" y="566"/>
                    </a:lnTo>
                    <a:lnTo>
                      <a:pt x="756" y="548"/>
                    </a:lnTo>
                    <a:lnTo>
                      <a:pt x="812" y="524"/>
                    </a:lnTo>
                    <a:lnTo>
                      <a:pt x="866" y="501"/>
                    </a:lnTo>
                    <a:lnTo>
                      <a:pt x="918" y="475"/>
                    </a:lnTo>
                    <a:lnTo>
                      <a:pt x="970" y="449"/>
                    </a:lnTo>
                    <a:lnTo>
                      <a:pt x="1020" y="422"/>
                    </a:lnTo>
                    <a:lnTo>
                      <a:pt x="1070" y="393"/>
                    </a:lnTo>
                    <a:lnTo>
                      <a:pt x="1118" y="362"/>
                    </a:lnTo>
                    <a:lnTo>
                      <a:pt x="1163" y="331"/>
                    </a:lnTo>
                    <a:lnTo>
                      <a:pt x="1208" y="297"/>
                    </a:lnTo>
                    <a:lnTo>
                      <a:pt x="1251" y="264"/>
                    </a:lnTo>
                    <a:lnTo>
                      <a:pt x="1290" y="229"/>
                    </a:lnTo>
                    <a:lnTo>
                      <a:pt x="1332" y="193"/>
                    </a:lnTo>
                    <a:lnTo>
                      <a:pt x="1368" y="154"/>
                    </a:lnTo>
                    <a:lnTo>
                      <a:pt x="1404" y="116"/>
                    </a:lnTo>
                    <a:lnTo>
                      <a:pt x="1438" y="76"/>
                    </a:lnTo>
                    <a:lnTo>
                      <a:pt x="1470" y="36"/>
                    </a:lnTo>
                    <a:lnTo>
                      <a:pt x="1496" y="0"/>
                    </a:lnTo>
                  </a:path>
                </a:pathLst>
              </a:custGeom>
              <a:noFill/>
              <a:ln w="50800" cap="rnd"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grpSp>
        <p:grpSp>
          <p:nvGrpSpPr>
            <p:cNvPr id="55331" name="Group 34"/>
            <p:cNvGrpSpPr>
              <a:grpSpLocks/>
            </p:cNvGrpSpPr>
            <p:nvPr/>
          </p:nvGrpSpPr>
          <p:grpSpPr bwMode="auto">
            <a:xfrm>
              <a:off x="1584" y="1296"/>
              <a:ext cx="480" cy="277"/>
              <a:chOff x="813" y="1177"/>
              <a:chExt cx="2965" cy="1932"/>
            </a:xfrm>
          </p:grpSpPr>
          <p:sp>
            <p:nvSpPr>
              <p:cNvPr id="55334" name="Freeform 35"/>
              <p:cNvSpPr>
                <a:spLocks/>
              </p:cNvSpPr>
              <p:nvPr/>
            </p:nvSpPr>
            <p:spPr bwMode="auto">
              <a:xfrm>
                <a:off x="2314" y="1177"/>
                <a:ext cx="1464" cy="962"/>
              </a:xfrm>
              <a:custGeom>
                <a:avLst/>
                <a:gdLst>
                  <a:gd name="T0" fmla="*/ 1463 w 1464"/>
                  <a:gd name="T1" fmla="*/ 0 h 682"/>
                  <a:gd name="T2" fmla="*/ 1402 w 1464"/>
                  <a:gd name="T3" fmla="*/ 1 h 682"/>
                  <a:gd name="T4" fmla="*/ 1345 w 1464"/>
                  <a:gd name="T5" fmla="*/ 11 h 682"/>
                  <a:gd name="T6" fmla="*/ 1286 w 1464"/>
                  <a:gd name="T7" fmla="*/ 25 h 682"/>
                  <a:gd name="T8" fmla="*/ 1228 w 1464"/>
                  <a:gd name="T9" fmla="*/ 45 h 682"/>
                  <a:gd name="T10" fmla="*/ 1172 w 1464"/>
                  <a:gd name="T11" fmla="*/ 63 h 682"/>
                  <a:gd name="T12" fmla="*/ 1114 w 1464"/>
                  <a:gd name="T13" fmla="*/ 93 h 682"/>
                  <a:gd name="T14" fmla="*/ 1057 w 1464"/>
                  <a:gd name="T15" fmla="*/ 121 h 682"/>
                  <a:gd name="T16" fmla="*/ 1000 w 1464"/>
                  <a:gd name="T17" fmla="*/ 159 h 682"/>
                  <a:gd name="T18" fmla="*/ 946 w 1464"/>
                  <a:gd name="T19" fmla="*/ 199 h 682"/>
                  <a:gd name="T20" fmla="*/ 892 w 1464"/>
                  <a:gd name="T21" fmla="*/ 241 h 682"/>
                  <a:gd name="T22" fmla="*/ 837 w 1464"/>
                  <a:gd name="T23" fmla="*/ 289 h 682"/>
                  <a:gd name="T24" fmla="*/ 784 w 1464"/>
                  <a:gd name="T25" fmla="*/ 340 h 682"/>
                  <a:gd name="T26" fmla="*/ 730 w 1464"/>
                  <a:gd name="T27" fmla="*/ 396 h 682"/>
                  <a:gd name="T28" fmla="*/ 680 w 1464"/>
                  <a:gd name="T29" fmla="*/ 446 h 682"/>
                  <a:gd name="T30" fmla="*/ 628 w 1464"/>
                  <a:gd name="T31" fmla="*/ 512 h 682"/>
                  <a:gd name="T32" fmla="*/ 579 w 1464"/>
                  <a:gd name="T33" fmla="*/ 578 h 682"/>
                  <a:gd name="T34" fmla="*/ 530 w 1464"/>
                  <a:gd name="T35" fmla="*/ 645 h 682"/>
                  <a:gd name="T36" fmla="*/ 484 w 1464"/>
                  <a:gd name="T37" fmla="*/ 717 h 682"/>
                  <a:gd name="T38" fmla="*/ 438 w 1464"/>
                  <a:gd name="T39" fmla="*/ 791 h 682"/>
                  <a:gd name="T40" fmla="*/ 393 w 1464"/>
                  <a:gd name="T41" fmla="*/ 873 h 682"/>
                  <a:gd name="T42" fmla="*/ 349 w 1464"/>
                  <a:gd name="T43" fmla="*/ 955 h 682"/>
                  <a:gd name="T44" fmla="*/ 307 w 1464"/>
                  <a:gd name="T45" fmla="*/ 1038 h 682"/>
                  <a:gd name="T46" fmla="*/ 266 w 1464"/>
                  <a:gd name="T47" fmla="*/ 1134 h 682"/>
                  <a:gd name="T48" fmla="*/ 226 w 1464"/>
                  <a:gd name="T49" fmla="*/ 1222 h 682"/>
                  <a:gd name="T50" fmla="*/ 188 w 1464"/>
                  <a:gd name="T51" fmla="*/ 1317 h 682"/>
                  <a:gd name="T52" fmla="*/ 153 w 1464"/>
                  <a:gd name="T53" fmla="*/ 1409 h 682"/>
                  <a:gd name="T54" fmla="*/ 118 w 1464"/>
                  <a:gd name="T55" fmla="*/ 1512 h 682"/>
                  <a:gd name="T56" fmla="*/ 85 w 1464"/>
                  <a:gd name="T57" fmla="*/ 1612 h 682"/>
                  <a:gd name="T58" fmla="*/ 55 w 1464"/>
                  <a:gd name="T59" fmla="*/ 1715 h 682"/>
                  <a:gd name="T60" fmla="*/ 24 w 1464"/>
                  <a:gd name="T61" fmla="*/ 1818 h 682"/>
                  <a:gd name="T62" fmla="*/ 0 w 1464"/>
                  <a:gd name="T63" fmla="*/ 1913 h 6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4" h="682">
                    <a:moveTo>
                      <a:pt x="1463" y="0"/>
                    </a:moveTo>
                    <a:lnTo>
                      <a:pt x="1402" y="1"/>
                    </a:lnTo>
                    <a:lnTo>
                      <a:pt x="1345" y="4"/>
                    </a:lnTo>
                    <a:lnTo>
                      <a:pt x="1286" y="9"/>
                    </a:lnTo>
                    <a:lnTo>
                      <a:pt x="1228" y="16"/>
                    </a:lnTo>
                    <a:lnTo>
                      <a:pt x="1172" y="23"/>
                    </a:lnTo>
                    <a:lnTo>
                      <a:pt x="1114" y="33"/>
                    </a:lnTo>
                    <a:lnTo>
                      <a:pt x="1057" y="43"/>
                    </a:lnTo>
                    <a:lnTo>
                      <a:pt x="1000" y="57"/>
                    </a:lnTo>
                    <a:lnTo>
                      <a:pt x="946" y="71"/>
                    </a:lnTo>
                    <a:lnTo>
                      <a:pt x="892" y="86"/>
                    </a:lnTo>
                    <a:lnTo>
                      <a:pt x="837" y="103"/>
                    </a:lnTo>
                    <a:lnTo>
                      <a:pt x="784" y="121"/>
                    </a:lnTo>
                    <a:lnTo>
                      <a:pt x="730" y="141"/>
                    </a:lnTo>
                    <a:lnTo>
                      <a:pt x="680" y="159"/>
                    </a:lnTo>
                    <a:lnTo>
                      <a:pt x="628" y="182"/>
                    </a:lnTo>
                    <a:lnTo>
                      <a:pt x="579" y="206"/>
                    </a:lnTo>
                    <a:lnTo>
                      <a:pt x="530" y="230"/>
                    </a:lnTo>
                    <a:lnTo>
                      <a:pt x="484" y="255"/>
                    </a:lnTo>
                    <a:lnTo>
                      <a:pt x="438" y="282"/>
                    </a:lnTo>
                    <a:lnTo>
                      <a:pt x="393" y="311"/>
                    </a:lnTo>
                    <a:lnTo>
                      <a:pt x="349" y="340"/>
                    </a:lnTo>
                    <a:lnTo>
                      <a:pt x="307" y="370"/>
                    </a:lnTo>
                    <a:lnTo>
                      <a:pt x="266" y="404"/>
                    </a:lnTo>
                    <a:lnTo>
                      <a:pt x="226" y="435"/>
                    </a:lnTo>
                    <a:lnTo>
                      <a:pt x="188" y="469"/>
                    </a:lnTo>
                    <a:lnTo>
                      <a:pt x="153" y="502"/>
                    </a:lnTo>
                    <a:lnTo>
                      <a:pt x="118" y="539"/>
                    </a:lnTo>
                    <a:lnTo>
                      <a:pt x="85" y="574"/>
                    </a:lnTo>
                    <a:lnTo>
                      <a:pt x="55" y="611"/>
                    </a:lnTo>
                    <a:lnTo>
                      <a:pt x="24" y="648"/>
                    </a:lnTo>
                    <a:lnTo>
                      <a:pt x="0" y="681"/>
                    </a:lnTo>
                  </a:path>
                </a:pathLst>
              </a:custGeom>
              <a:noFill/>
              <a:ln w="50800" cap="rnd" cmpd="sng">
                <a:solidFill>
                  <a:schemeClr val="hlink"/>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sp>
            <p:nvSpPr>
              <p:cNvPr id="55335" name="Freeform 36"/>
              <p:cNvSpPr>
                <a:spLocks/>
              </p:cNvSpPr>
              <p:nvPr/>
            </p:nvSpPr>
            <p:spPr bwMode="auto">
              <a:xfrm>
                <a:off x="813" y="2146"/>
                <a:ext cx="1497" cy="963"/>
              </a:xfrm>
              <a:custGeom>
                <a:avLst/>
                <a:gdLst>
                  <a:gd name="T0" fmla="*/ 0 w 1497"/>
                  <a:gd name="T1" fmla="*/ 1906 h 683"/>
                  <a:gd name="T2" fmla="*/ 98 w 1497"/>
                  <a:gd name="T3" fmla="*/ 1912 h 683"/>
                  <a:gd name="T4" fmla="*/ 159 w 1497"/>
                  <a:gd name="T5" fmla="*/ 1902 h 683"/>
                  <a:gd name="T6" fmla="*/ 221 w 1497"/>
                  <a:gd name="T7" fmla="*/ 1887 h 683"/>
                  <a:gd name="T8" fmla="*/ 284 w 1497"/>
                  <a:gd name="T9" fmla="*/ 1867 h 683"/>
                  <a:gd name="T10" fmla="*/ 344 w 1497"/>
                  <a:gd name="T11" fmla="*/ 1839 h 683"/>
                  <a:gd name="T12" fmla="*/ 406 w 1497"/>
                  <a:gd name="T13" fmla="*/ 1803 h 683"/>
                  <a:gd name="T14" fmla="*/ 465 w 1497"/>
                  <a:gd name="T15" fmla="*/ 1771 h 683"/>
                  <a:gd name="T16" fmla="*/ 525 w 1497"/>
                  <a:gd name="T17" fmla="*/ 1736 h 683"/>
                  <a:gd name="T18" fmla="*/ 585 w 1497"/>
                  <a:gd name="T19" fmla="*/ 1688 h 683"/>
                  <a:gd name="T20" fmla="*/ 643 w 1497"/>
                  <a:gd name="T21" fmla="*/ 1645 h 683"/>
                  <a:gd name="T22" fmla="*/ 701 w 1497"/>
                  <a:gd name="T23" fmla="*/ 1586 h 683"/>
                  <a:gd name="T24" fmla="*/ 756 w 1497"/>
                  <a:gd name="T25" fmla="*/ 1537 h 683"/>
                  <a:gd name="T26" fmla="*/ 812 w 1497"/>
                  <a:gd name="T27" fmla="*/ 1469 h 683"/>
                  <a:gd name="T28" fmla="*/ 866 w 1497"/>
                  <a:gd name="T29" fmla="*/ 1403 h 683"/>
                  <a:gd name="T30" fmla="*/ 918 w 1497"/>
                  <a:gd name="T31" fmla="*/ 1332 h 683"/>
                  <a:gd name="T32" fmla="*/ 970 w 1497"/>
                  <a:gd name="T33" fmla="*/ 1259 h 683"/>
                  <a:gd name="T34" fmla="*/ 1020 w 1497"/>
                  <a:gd name="T35" fmla="*/ 1183 h 683"/>
                  <a:gd name="T36" fmla="*/ 1070 w 1497"/>
                  <a:gd name="T37" fmla="*/ 1101 h 683"/>
                  <a:gd name="T38" fmla="*/ 1118 w 1497"/>
                  <a:gd name="T39" fmla="*/ 1014 h 683"/>
                  <a:gd name="T40" fmla="*/ 1163 w 1497"/>
                  <a:gd name="T41" fmla="*/ 928 h 683"/>
                  <a:gd name="T42" fmla="*/ 1208 w 1497"/>
                  <a:gd name="T43" fmla="*/ 833 h 683"/>
                  <a:gd name="T44" fmla="*/ 1251 w 1497"/>
                  <a:gd name="T45" fmla="*/ 740 h 683"/>
                  <a:gd name="T46" fmla="*/ 1290 w 1497"/>
                  <a:gd name="T47" fmla="*/ 642 h 683"/>
                  <a:gd name="T48" fmla="*/ 1332 w 1497"/>
                  <a:gd name="T49" fmla="*/ 541 h 683"/>
                  <a:gd name="T50" fmla="*/ 1368 w 1497"/>
                  <a:gd name="T51" fmla="*/ 431 h 683"/>
                  <a:gd name="T52" fmla="*/ 1404 w 1497"/>
                  <a:gd name="T53" fmla="*/ 326 h 683"/>
                  <a:gd name="T54" fmla="*/ 1438 w 1497"/>
                  <a:gd name="T55" fmla="*/ 213 h 683"/>
                  <a:gd name="T56" fmla="*/ 1470 w 1497"/>
                  <a:gd name="T57" fmla="*/ 102 h 683"/>
                  <a:gd name="T58" fmla="*/ 1496 w 1497"/>
                  <a:gd name="T59" fmla="*/ 0 h 6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97" h="683">
                    <a:moveTo>
                      <a:pt x="0" y="680"/>
                    </a:moveTo>
                    <a:lnTo>
                      <a:pt x="98" y="682"/>
                    </a:lnTo>
                    <a:lnTo>
                      <a:pt x="159" y="679"/>
                    </a:lnTo>
                    <a:lnTo>
                      <a:pt x="221" y="673"/>
                    </a:lnTo>
                    <a:lnTo>
                      <a:pt x="284" y="666"/>
                    </a:lnTo>
                    <a:lnTo>
                      <a:pt x="344" y="656"/>
                    </a:lnTo>
                    <a:lnTo>
                      <a:pt x="406" y="643"/>
                    </a:lnTo>
                    <a:lnTo>
                      <a:pt x="465" y="632"/>
                    </a:lnTo>
                    <a:lnTo>
                      <a:pt x="525" y="619"/>
                    </a:lnTo>
                    <a:lnTo>
                      <a:pt x="585" y="602"/>
                    </a:lnTo>
                    <a:lnTo>
                      <a:pt x="643" y="587"/>
                    </a:lnTo>
                    <a:lnTo>
                      <a:pt x="701" y="566"/>
                    </a:lnTo>
                    <a:lnTo>
                      <a:pt x="756" y="548"/>
                    </a:lnTo>
                    <a:lnTo>
                      <a:pt x="812" y="524"/>
                    </a:lnTo>
                    <a:lnTo>
                      <a:pt x="866" y="501"/>
                    </a:lnTo>
                    <a:lnTo>
                      <a:pt x="918" y="475"/>
                    </a:lnTo>
                    <a:lnTo>
                      <a:pt x="970" y="449"/>
                    </a:lnTo>
                    <a:lnTo>
                      <a:pt x="1020" y="422"/>
                    </a:lnTo>
                    <a:lnTo>
                      <a:pt x="1070" y="393"/>
                    </a:lnTo>
                    <a:lnTo>
                      <a:pt x="1118" y="362"/>
                    </a:lnTo>
                    <a:lnTo>
                      <a:pt x="1163" y="331"/>
                    </a:lnTo>
                    <a:lnTo>
                      <a:pt x="1208" y="297"/>
                    </a:lnTo>
                    <a:lnTo>
                      <a:pt x="1251" y="264"/>
                    </a:lnTo>
                    <a:lnTo>
                      <a:pt x="1290" y="229"/>
                    </a:lnTo>
                    <a:lnTo>
                      <a:pt x="1332" y="193"/>
                    </a:lnTo>
                    <a:lnTo>
                      <a:pt x="1368" y="154"/>
                    </a:lnTo>
                    <a:lnTo>
                      <a:pt x="1404" y="116"/>
                    </a:lnTo>
                    <a:lnTo>
                      <a:pt x="1438" y="76"/>
                    </a:lnTo>
                    <a:lnTo>
                      <a:pt x="1470" y="36"/>
                    </a:lnTo>
                    <a:lnTo>
                      <a:pt x="1496" y="0"/>
                    </a:lnTo>
                  </a:path>
                </a:pathLst>
              </a:custGeom>
              <a:noFill/>
              <a:ln w="50800" cap="rnd"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grpSp>
        <p:sp>
          <p:nvSpPr>
            <p:cNvPr id="55332" name="Line 37"/>
            <p:cNvSpPr>
              <a:spLocks noChangeShapeType="1"/>
            </p:cNvSpPr>
            <p:nvPr/>
          </p:nvSpPr>
          <p:spPr bwMode="auto">
            <a:xfrm flipH="1" flipV="1">
              <a:off x="2064" y="2304"/>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sp>
          <p:nvSpPr>
            <p:cNvPr id="55333" name="Line 38"/>
            <p:cNvSpPr>
              <a:spLocks noChangeShapeType="1"/>
            </p:cNvSpPr>
            <p:nvPr/>
          </p:nvSpPr>
          <p:spPr bwMode="auto">
            <a:xfrm flipH="1" flipV="1">
              <a:off x="2640" y="1488"/>
              <a:ext cx="96" cy="7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grpSp>
      <p:sp>
        <p:nvSpPr>
          <p:cNvPr id="55316" name="Text Box 51"/>
          <p:cNvSpPr txBox="1">
            <a:spLocks noChangeArrowheads="1"/>
          </p:cNvSpPr>
          <p:nvPr/>
        </p:nvSpPr>
        <p:spPr bwMode="auto">
          <a:xfrm>
            <a:off x="6629400" y="5311000"/>
            <a:ext cx="508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0A2C0"/>
                  </a:outerShdw>
                </a:effectLst>
              </a14:hiddenEffects>
            </a:ext>
          </a:extLst>
        </p:spPr>
        <p:txBody>
          <a:bodyPr wrap="none" lIns="91432" tIns="45716" rIns="91432" bIns="45716" anchor="b">
            <a:spAutoFit/>
          </a:bodyPr>
          <a:lstStyle>
            <a:lvl1pPr>
              <a:defRPr kumimoji="1" sz="2200" b="1">
                <a:solidFill>
                  <a:schemeClr val="tx1"/>
                </a:solidFill>
                <a:latin typeface="Arial Narrow" pitchFamily="34" charset="0"/>
                <a:ea typeface="ＭＳ Ｐゴシック" pitchFamily="34" charset="-128"/>
              </a:defRPr>
            </a:lvl1pPr>
            <a:lvl2pPr marL="742950" indent="-285750">
              <a:defRPr kumimoji="1" sz="2200" b="1">
                <a:solidFill>
                  <a:schemeClr val="tx1"/>
                </a:solidFill>
                <a:latin typeface="Arial Narrow" pitchFamily="34" charset="0"/>
                <a:ea typeface="ＭＳ Ｐゴシック" pitchFamily="34" charset="-128"/>
              </a:defRPr>
            </a:lvl2pPr>
            <a:lvl3pPr marL="1143000" indent="-228600">
              <a:defRPr kumimoji="1" sz="2200" b="1">
                <a:solidFill>
                  <a:schemeClr val="tx1"/>
                </a:solidFill>
                <a:latin typeface="Arial Narrow" pitchFamily="34" charset="0"/>
                <a:ea typeface="ＭＳ Ｐゴシック" pitchFamily="34" charset="-128"/>
              </a:defRPr>
            </a:lvl3pPr>
            <a:lvl4pPr marL="1600200" indent="-228600">
              <a:defRPr kumimoji="1" sz="2200" b="1">
                <a:solidFill>
                  <a:schemeClr val="tx1"/>
                </a:solidFill>
                <a:latin typeface="Arial Narrow" pitchFamily="34" charset="0"/>
                <a:ea typeface="ＭＳ Ｐゴシック" pitchFamily="34" charset="-128"/>
              </a:defRPr>
            </a:lvl4pPr>
            <a:lvl5pPr marL="2057400" indent="-228600">
              <a:defRPr kumimoji="1" sz="22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9pPr>
          </a:lstStyle>
          <a:p>
            <a:pPr eaLnBrk="0" fontAlgn="base" hangingPunct="0">
              <a:spcBef>
                <a:spcPct val="0"/>
              </a:spcBef>
              <a:spcAft>
                <a:spcPct val="0"/>
              </a:spcAft>
            </a:pPr>
            <a:r>
              <a:rPr lang="en-US" altLang="en-US" sz="1400" b="0">
                <a:solidFill>
                  <a:srgbClr val="777777"/>
                </a:solidFill>
              </a:rPr>
              <a:t>Time</a:t>
            </a:r>
          </a:p>
        </p:txBody>
      </p:sp>
      <p:sp>
        <p:nvSpPr>
          <p:cNvPr id="55317" name="Text Box 52"/>
          <p:cNvSpPr txBox="1">
            <a:spLocks noChangeArrowheads="1"/>
          </p:cNvSpPr>
          <p:nvPr/>
        </p:nvSpPr>
        <p:spPr bwMode="auto">
          <a:xfrm>
            <a:off x="1429462" y="1986493"/>
            <a:ext cx="551738" cy="30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0A2C0"/>
                  </a:outerShdw>
                </a:effectLst>
              </a14:hiddenEffects>
            </a:ext>
          </a:extLst>
        </p:spPr>
        <p:txBody>
          <a:bodyPr wrap="none" lIns="91432" tIns="45716" rIns="91432" bIns="45716" anchor="b">
            <a:spAutoFit/>
          </a:bodyPr>
          <a:lstStyle>
            <a:lvl1pPr>
              <a:defRPr kumimoji="1" sz="2200" b="1">
                <a:solidFill>
                  <a:schemeClr val="tx1"/>
                </a:solidFill>
                <a:latin typeface="Arial Narrow" pitchFamily="34" charset="0"/>
                <a:ea typeface="ＭＳ Ｐゴシック" pitchFamily="34" charset="-128"/>
              </a:defRPr>
            </a:lvl1pPr>
            <a:lvl2pPr marL="742950" indent="-285750">
              <a:defRPr kumimoji="1" sz="2200" b="1">
                <a:solidFill>
                  <a:schemeClr val="tx1"/>
                </a:solidFill>
                <a:latin typeface="Arial Narrow" pitchFamily="34" charset="0"/>
                <a:ea typeface="ＭＳ Ｐゴシック" pitchFamily="34" charset="-128"/>
              </a:defRPr>
            </a:lvl2pPr>
            <a:lvl3pPr marL="1143000" indent="-228600">
              <a:defRPr kumimoji="1" sz="2200" b="1">
                <a:solidFill>
                  <a:schemeClr val="tx1"/>
                </a:solidFill>
                <a:latin typeface="Arial Narrow" pitchFamily="34" charset="0"/>
                <a:ea typeface="ＭＳ Ｐゴシック" pitchFamily="34" charset="-128"/>
              </a:defRPr>
            </a:lvl3pPr>
            <a:lvl4pPr marL="1600200" indent="-228600">
              <a:defRPr kumimoji="1" sz="2200" b="1">
                <a:solidFill>
                  <a:schemeClr val="tx1"/>
                </a:solidFill>
                <a:latin typeface="Arial Narrow" pitchFamily="34" charset="0"/>
                <a:ea typeface="ＭＳ Ｐゴシック" pitchFamily="34" charset="-128"/>
              </a:defRPr>
            </a:lvl4pPr>
            <a:lvl5pPr marL="2057400" indent="-228600">
              <a:defRPr kumimoji="1" sz="22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9pPr>
          </a:lstStyle>
          <a:p>
            <a:pPr eaLnBrk="0" fontAlgn="base" hangingPunct="0">
              <a:spcBef>
                <a:spcPct val="0"/>
              </a:spcBef>
              <a:spcAft>
                <a:spcPct val="0"/>
              </a:spcAft>
            </a:pPr>
            <a:r>
              <a:rPr lang="en-US" altLang="en-US" sz="1400" b="0" dirty="0">
                <a:solidFill>
                  <a:srgbClr val="777777"/>
                </a:solidFill>
              </a:rPr>
              <a:t>Sales</a:t>
            </a:r>
          </a:p>
        </p:txBody>
      </p:sp>
      <p:sp>
        <p:nvSpPr>
          <p:cNvPr id="55318" name="Rectangle 50"/>
          <p:cNvSpPr>
            <a:spLocks noGrp="1" noChangeArrowheads="1"/>
          </p:cNvSpPr>
          <p:nvPr>
            <p:ph type="title"/>
          </p:nvPr>
        </p:nvSpPr>
        <p:spPr/>
        <p:txBody>
          <a:bodyPr/>
          <a:lstStyle/>
          <a:p>
            <a:pPr eaLnBrk="1" hangingPunct="1"/>
            <a:r>
              <a:rPr lang="en-US" altLang="en-US" dirty="0"/>
              <a:t>Account Development</a:t>
            </a:r>
          </a:p>
        </p:txBody>
      </p:sp>
      <p:sp>
        <p:nvSpPr>
          <p:cNvPr id="3" name="Rectangle 2"/>
          <p:cNvSpPr/>
          <p:nvPr/>
        </p:nvSpPr>
        <p:spPr bwMode="auto">
          <a:xfrm>
            <a:off x="10058400" y="6400800"/>
            <a:ext cx="2286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charset="-128"/>
              <a:cs typeface="ＭＳ Ｐゴシック" charset="-128"/>
            </a:endParaRPr>
          </a:p>
        </p:txBody>
      </p:sp>
      <p:sp>
        <p:nvSpPr>
          <p:cNvPr id="56" name="Oval 42"/>
          <p:cNvSpPr>
            <a:spLocks noChangeArrowheads="1"/>
          </p:cNvSpPr>
          <p:nvPr/>
        </p:nvSpPr>
        <p:spPr bwMode="auto">
          <a:xfrm>
            <a:off x="2209800" y="1828800"/>
            <a:ext cx="1295400" cy="381000"/>
          </a:xfrm>
          <a:prstGeom prst="ellipse">
            <a:avLst/>
          </a:prstGeom>
          <a:solidFill>
            <a:schemeClr val="bg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200" b="1">
                <a:solidFill>
                  <a:schemeClr val="tx1"/>
                </a:solidFill>
                <a:latin typeface="Arial Narrow" pitchFamily="34" charset="0"/>
                <a:ea typeface="ＭＳ Ｐゴシック" pitchFamily="34" charset="-128"/>
              </a:defRPr>
            </a:lvl1pPr>
            <a:lvl2pPr marL="742950" indent="-285750">
              <a:defRPr kumimoji="1" sz="2200" b="1">
                <a:solidFill>
                  <a:schemeClr val="tx1"/>
                </a:solidFill>
                <a:latin typeface="Arial Narrow" pitchFamily="34" charset="0"/>
                <a:ea typeface="ＭＳ Ｐゴシック" pitchFamily="34" charset="-128"/>
              </a:defRPr>
            </a:lvl2pPr>
            <a:lvl3pPr marL="1143000" indent="-228600">
              <a:defRPr kumimoji="1" sz="2200" b="1">
                <a:solidFill>
                  <a:schemeClr val="tx1"/>
                </a:solidFill>
                <a:latin typeface="Arial Narrow" pitchFamily="34" charset="0"/>
                <a:ea typeface="ＭＳ Ｐゴシック" pitchFamily="34" charset="-128"/>
              </a:defRPr>
            </a:lvl3pPr>
            <a:lvl4pPr marL="1600200" indent="-228600">
              <a:defRPr kumimoji="1" sz="2200" b="1">
                <a:solidFill>
                  <a:schemeClr val="tx1"/>
                </a:solidFill>
                <a:latin typeface="Arial Narrow" pitchFamily="34" charset="0"/>
                <a:ea typeface="ＭＳ Ｐゴシック" pitchFamily="34" charset="-128"/>
              </a:defRPr>
            </a:lvl4pPr>
            <a:lvl5pPr marL="2057400" indent="-228600">
              <a:defRPr kumimoji="1" sz="22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9pPr>
          </a:lstStyle>
          <a:p>
            <a:pPr algn="ctr" fontAlgn="base">
              <a:spcBef>
                <a:spcPct val="0"/>
              </a:spcBef>
              <a:spcAft>
                <a:spcPct val="0"/>
              </a:spcAft>
            </a:pPr>
            <a:r>
              <a:rPr kumimoji="0" lang="en-US" altLang="en-US" sz="1200" b="0" dirty="0">
                <a:solidFill>
                  <a:srgbClr val="777777"/>
                </a:solidFill>
                <a:latin typeface="Arial" pitchFamily="34" charset="0"/>
              </a:rPr>
              <a:t>Find New Work </a:t>
            </a:r>
          </a:p>
          <a:p>
            <a:pPr algn="ctr" fontAlgn="base">
              <a:spcBef>
                <a:spcPct val="0"/>
              </a:spcBef>
              <a:spcAft>
                <a:spcPct val="0"/>
              </a:spcAft>
            </a:pPr>
            <a:r>
              <a:rPr kumimoji="0" lang="en-US" altLang="en-US" sz="1200" b="0" dirty="0">
                <a:solidFill>
                  <a:srgbClr val="777777"/>
                </a:solidFill>
                <a:latin typeface="Arial" pitchFamily="34" charset="0"/>
              </a:rPr>
              <a:t>Nearby</a:t>
            </a:r>
          </a:p>
        </p:txBody>
      </p:sp>
      <p:sp>
        <p:nvSpPr>
          <p:cNvPr id="37" name="TextBox 36">
            <a:extLst>
              <a:ext uri="{FF2B5EF4-FFF2-40B4-BE49-F238E27FC236}">
                <a16:creationId xmlns:a16="http://schemas.microsoft.com/office/drawing/2014/main" id="{FB4295D4-35AA-B2EF-B60C-B95FA9AA097B}"/>
              </a:ext>
            </a:extLst>
          </p:cNvPr>
          <p:cNvSpPr txBox="1"/>
          <p:nvPr/>
        </p:nvSpPr>
        <p:spPr>
          <a:xfrm>
            <a:off x="4718269" y="3396128"/>
            <a:ext cx="3345521" cy="1600438"/>
          </a:xfrm>
          <a:prstGeom prst="rect">
            <a:avLst/>
          </a:prstGeom>
          <a:noFill/>
        </p:spPr>
        <p:txBody>
          <a:bodyPr wrap="square" rtlCol="0">
            <a:spAutoFit/>
          </a:bodyPr>
          <a:lstStyle/>
          <a:p>
            <a:r>
              <a:rPr lang="en-US" sz="1400" b="1" dirty="0">
                <a:solidFill>
                  <a:schemeClr val="tx2"/>
                </a:solidFill>
              </a:rPr>
              <a:t>PERFORMANCE GOAL: </a:t>
            </a:r>
          </a:p>
          <a:p>
            <a:r>
              <a:rPr lang="en-US" sz="1400" dirty="0">
                <a:solidFill>
                  <a:schemeClr val="tx2"/>
                </a:solidFill>
              </a:rPr>
              <a:t>Use presence on a project as a platform</a:t>
            </a:r>
          </a:p>
          <a:p>
            <a:r>
              <a:rPr lang="en-US" sz="1400" dirty="0">
                <a:solidFill>
                  <a:schemeClr val="tx2"/>
                </a:solidFill>
              </a:rPr>
              <a:t>to find and develop ways to deliver</a:t>
            </a:r>
          </a:p>
          <a:p>
            <a:r>
              <a:rPr lang="en-US" sz="1400" dirty="0">
                <a:solidFill>
                  <a:schemeClr val="tx2"/>
                </a:solidFill>
              </a:rPr>
              <a:t>value in other parts of the same organization in ways that, ideally, can be turned into an offering to other clients.</a:t>
            </a:r>
          </a:p>
        </p:txBody>
      </p:sp>
    </p:spTree>
    <p:extLst>
      <p:ext uri="{BB962C8B-B14F-4D97-AF65-F5344CB8AC3E}">
        <p14:creationId xmlns:p14="http://schemas.microsoft.com/office/powerpoint/2010/main" val="226603912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kumimoji="1" sz="2200" b="1">
                <a:solidFill>
                  <a:schemeClr val="tx1"/>
                </a:solidFill>
                <a:latin typeface="Arial Narrow" pitchFamily="34" charset="0"/>
                <a:ea typeface="ＭＳ Ｐゴシック" pitchFamily="34" charset="-128"/>
              </a:defRPr>
            </a:lvl1pPr>
            <a:lvl2pPr marL="742950" indent="-285750">
              <a:defRPr kumimoji="1" sz="2200" b="1">
                <a:solidFill>
                  <a:schemeClr val="tx1"/>
                </a:solidFill>
                <a:latin typeface="Arial Narrow" pitchFamily="34" charset="0"/>
                <a:ea typeface="ＭＳ Ｐゴシック" pitchFamily="34" charset="-128"/>
              </a:defRPr>
            </a:lvl2pPr>
            <a:lvl3pPr marL="1143000" indent="-228600">
              <a:defRPr kumimoji="1" sz="2200" b="1">
                <a:solidFill>
                  <a:schemeClr val="tx1"/>
                </a:solidFill>
                <a:latin typeface="Arial Narrow" pitchFamily="34" charset="0"/>
                <a:ea typeface="ＭＳ Ｐゴシック" pitchFamily="34" charset="-128"/>
              </a:defRPr>
            </a:lvl3pPr>
            <a:lvl4pPr marL="1600200" indent="-228600">
              <a:defRPr kumimoji="1" sz="2200" b="1">
                <a:solidFill>
                  <a:schemeClr val="tx1"/>
                </a:solidFill>
                <a:latin typeface="Arial Narrow" pitchFamily="34" charset="0"/>
                <a:ea typeface="ＭＳ Ｐゴシック" pitchFamily="34" charset="-128"/>
              </a:defRPr>
            </a:lvl4pPr>
            <a:lvl5pPr marL="2057400" indent="-228600">
              <a:defRPr kumimoji="1" sz="22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9pPr>
          </a:lstStyle>
          <a:p>
            <a:fld id="{2ACD6921-DFF9-463C-A918-66729B13BEAF}" type="slidenum">
              <a:rPr lang="en-US" altLang="en-US" smtClean="0">
                <a:solidFill>
                  <a:srgbClr val="777777"/>
                </a:solidFill>
              </a:rPr>
              <a:pPr/>
              <a:t>6</a:t>
            </a:fld>
            <a:endParaRPr lang="en-US" altLang="en-US">
              <a:solidFill>
                <a:srgbClr val="777777"/>
              </a:solidFill>
            </a:endParaRPr>
          </a:p>
        </p:txBody>
      </p:sp>
      <p:grpSp>
        <p:nvGrpSpPr>
          <p:cNvPr id="750594" name="Group 2"/>
          <p:cNvGrpSpPr>
            <a:grpSpLocks/>
          </p:cNvGrpSpPr>
          <p:nvPr/>
        </p:nvGrpSpPr>
        <p:grpSpPr bwMode="auto">
          <a:xfrm>
            <a:off x="2286000" y="1219200"/>
            <a:ext cx="6019800" cy="5334000"/>
            <a:chOff x="480" y="768"/>
            <a:chExt cx="3792" cy="3360"/>
          </a:xfrm>
        </p:grpSpPr>
        <p:sp>
          <p:nvSpPr>
            <p:cNvPr id="55342" name="Oval 3"/>
            <p:cNvSpPr>
              <a:spLocks noChangeArrowheads="1"/>
            </p:cNvSpPr>
            <p:nvPr/>
          </p:nvSpPr>
          <p:spPr bwMode="auto">
            <a:xfrm>
              <a:off x="480" y="768"/>
              <a:ext cx="3792" cy="33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200" b="1">
                  <a:solidFill>
                    <a:schemeClr val="tx1"/>
                  </a:solidFill>
                  <a:latin typeface="Arial Narrow" pitchFamily="34" charset="0"/>
                  <a:ea typeface="ＭＳ Ｐゴシック" pitchFamily="34" charset="-128"/>
                </a:defRPr>
              </a:lvl1pPr>
              <a:lvl2pPr marL="742950" indent="-285750">
                <a:defRPr kumimoji="1" sz="2200" b="1">
                  <a:solidFill>
                    <a:schemeClr val="tx1"/>
                  </a:solidFill>
                  <a:latin typeface="Arial Narrow" pitchFamily="34" charset="0"/>
                  <a:ea typeface="ＭＳ Ｐゴシック" pitchFamily="34" charset="-128"/>
                </a:defRPr>
              </a:lvl2pPr>
              <a:lvl3pPr marL="1143000" indent="-228600">
                <a:defRPr kumimoji="1" sz="2200" b="1">
                  <a:solidFill>
                    <a:schemeClr val="tx1"/>
                  </a:solidFill>
                  <a:latin typeface="Arial Narrow" pitchFamily="34" charset="0"/>
                  <a:ea typeface="ＭＳ Ｐゴシック" pitchFamily="34" charset="-128"/>
                </a:defRPr>
              </a:lvl3pPr>
              <a:lvl4pPr marL="1600200" indent="-228600">
                <a:defRPr kumimoji="1" sz="2200" b="1">
                  <a:solidFill>
                    <a:schemeClr val="tx1"/>
                  </a:solidFill>
                  <a:latin typeface="Arial Narrow" pitchFamily="34" charset="0"/>
                  <a:ea typeface="ＭＳ Ｐゴシック" pitchFamily="34" charset="-128"/>
                </a:defRPr>
              </a:lvl4pPr>
              <a:lvl5pPr marL="2057400" indent="-228600">
                <a:defRPr kumimoji="1" sz="22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9pPr>
            </a:lstStyle>
            <a:p>
              <a:pPr eaLnBrk="0" fontAlgn="base" hangingPunct="0">
                <a:spcBef>
                  <a:spcPct val="0"/>
                </a:spcBef>
                <a:spcAft>
                  <a:spcPct val="0"/>
                </a:spcAft>
              </a:pPr>
              <a:endParaRPr lang="en-US" altLang="en-US">
                <a:solidFill>
                  <a:srgbClr val="777777"/>
                </a:solidFill>
              </a:endParaRPr>
            </a:p>
          </p:txBody>
        </p:sp>
        <p:sp>
          <p:nvSpPr>
            <p:cNvPr id="55343" name="Freeform 4"/>
            <p:cNvSpPr>
              <a:spLocks/>
            </p:cNvSpPr>
            <p:nvPr/>
          </p:nvSpPr>
          <p:spPr bwMode="auto">
            <a:xfrm>
              <a:off x="744" y="3120"/>
              <a:ext cx="456" cy="528"/>
            </a:xfrm>
            <a:custGeom>
              <a:avLst/>
              <a:gdLst>
                <a:gd name="T0" fmla="*/ 312 w 456"/>
                <a:gd name="T1" fmla="*/ 528 h 528"/>
                <a:gd name="T2" fmla="*/ 24 w 456"/>
                <a:gd name="T3" fmla="*/ 144 h 528"/>
                <a:gd name="T4" fmla="*/ 456 w 456"/>
                <a:gd name="T5" fmla="*/ 0 h 528"/>
                <a:gd name="T6" fmla="*/ 0 60000 65536"/>
                <a:gd name="T7" fmla="*/ 0 60000 65536"/>
                <a:gd name="T8" fmla="*/ 0 60000 65536"/>
              </a:gdLst>
              <a:ahLst/>
              <a:cxnLst>
                <a:cxn ang="T6">
                  <a:pos x="T0" y="T1"/>
                </a:cxn>
                <a:cxn ang="T7">
                  <a:pos x="T2" y="T3"/>
                </a:cxn>
                <a:cxn ang="T8">
                  <a:pos x="T4" y="T5"/>
                </a:cxn>
              </a:cxnLst>
              <a:rect l="0" t="0" r="r" b="b"/>
              <a:pathLst>
                <a:path w="456" h="528">
                  <a:moveTo>
                    <a:pt x="312" y="528"/>
                  </a:moveTo>
                  <a:cubicBezTo>
                    <a:pt x="156" y="380"/>
                    <a:pt x="0" y="232"/>
                    <a:pt x="24" y="144"/>
                  </a:cubicBezTo>
                  <a:cubicBezTo>
                    <a:pt x="48" y="56"/>
                    <a:pt x="384" y="24"/>
                    <a:pt x="456"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sp>
          <p:nvSpPr>
            <p:cNvPr id="55344" name="Oval 5"/>
            <p:cNvSpPr>
              <a:spLocks noChangeArrowheads="1"/>
            </p:cNvSpPr>
            <p:nvPr/>
          </p:nvSpPr>
          <p:spPr bwMode="auto">
            <a:xfrm>
              <a:off x="3216" y="3408"/>
              <a:ext cx="624" cy="57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200" b="1">
                  <a:solidFill>
                    <a:schemeClr val="tx1"/>
                  </a:solidFill>
                  <a:latin typeface="Arial Narrow" pitchFamily="34" charset="0"/>
                  <a:ea typeface="ＭＳ Ｐゴシック" pitchFamily="34" charset="-128"/>
                </a:defRPr>
              </a:lvl1pPr>
              <a:lvl2pPr marL="742950" indent="-285750">
                <a:defRPr kumimoji="1" sz="2200" b="1">
                  <a:solidFill>
                    <a:schemeClr val="tx1"/>
                  </a:solidFill>
                  <a:latin typeface="Arial Narrow" pitchFamily="34" charset="0"/>
                  <a:ea typeface="ＭＳ Ｐゴシック" pitchFamily="34" charset="-128"/>
                </a:defRPr>
              </a:lvl2pPr>
              <a:lvl3pPr marL="1143000" indent="-228600">
                <a:defRPr kumimoji="1" sz="2200" b="1">
                  <a:solidFill>
                    <a:schemeClr val="tx1"/>
                  </a:solidFill>
                  <a:latin typeface="Arial Narrow" pitchFamily="34" charset="0"/>
                  <a:ea typeface="ＭＳ Ｐゴシック" pitchFamily="34" charset="-128"/>
                </a:defRPr>
              </a:lvl3pPr>
              <a:lvl4pPr marL="1600200" indent="-228600">
                <a:defRPr kumimoji="1" sz="2200" b="1">
                  <a:solidFill>
                    <a:schemeClr val="tx1"/>
                  </a:solidFill>
                  <a:latin typeface="Arial Narrow" pitchFamily="34" charset="0"/>
                  <a:ea typeface="ＭＳ Ｐゴシック" pitchFamily="34" charset="-128"/>
                </a:defRPr>
              </a:lvl4pPr>
              <a:lvl5pPr marL="2057400" indent="-228600">
                <a:defRPr kumimoji="1" sz="22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9pPr>
            </a:lstStyle>
            <a:p>
              <a:pPr algn="ctr" fontAlgn="base">
                <a:spcBef>
                  <a:spcPct val="0"/>
                </a:spcBef>
                <a:spcAft>
                  <a:spcPct val="0"/>
                </a:spcAft>
              </a:pPr>
              <a:r>
                <a:rPr kumimoji="0" lang="en-US" altLang="en-US" sz="1200" b="0" dirty="0">
                  <a:solidFill>
                    <a:srgbClr val="777777"/>
                  </a:solidFill>
                  <a:latin typeface="Arial" pitchFamily="34" charset="0"/>
                </a:rPr>
                <a:t>Solution</a:t>
              </a:r>
            </a:p>
            <a:p>
              <a:pPr algn="ctr" fontAlgn="base">
                <a:spcBef>
                  <a:spcPct val="0"/>
                </a:spcBef>
                <a:spcAft>
                  <a:spcPct val="0"/>
                </a:spcAft>
              </a:pPr>
              <a:r>
                <a:rPr kumimoji="0" lang="en-US" altLang="en-US" sz="1200" b="0" dirty="0">
                  <a:solidFill>
                    <a:srgbClr val="777777"/>
                  </a:solidFill>
                  <a:latin typeface="Arial" pitchFamily="34" charset="0"/>
                </a:rPr>
                <a:t>Offering</a:t>
              </a:r>
            </a:p>
            <a:p>
              <a:pPr algn="ctr" fontAlgn="base">
                <a:spcBef>
                  <a:spcPct val="0"/>
                </a:spcBef>
                <a:spcAft>
                  <a:spcPct val="0"/>
                </a:spcAft>
              </a:pPr>
              <a:r>
                <a:rPr kumimoji="0" lang="en-US" altLang="en-US" sz="1200" b="0" dirty="0">
                  <a:solidFill>
                    <a:srgbClr val="777777"/>
                  </a:solidFill>
                  <a:latin typeface="Arial" pitchFamily="34" charset="0"/>
                </a:rPr>
                <a:t>Management</a:t>
              </a:r>
            </a:p>
          </p:txBody>
        </p:sp>
        <p:sp>
          <p:nvSpPr>
            <p:cNvPr id="55348" name="Line 9"/>
            <p:cNvSpPr>
              <a:spLocks noChangeShapeType="1"/>
            </p:cNvSpPr>
            <p:nvPr/>
          </p:nvSpPr>
          <p:spPr bwMode="auto">
            <a:xfrm rot="12798364" flipH="1">
              <a:off x="3840" y="3504"/>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sp>
          <p:nvSpPr>
            <p:cNvPr id="55349" name="Line 10"/>
            <p:cNvSpPr>
              <a:spLocks noChangeShapeType="1"/>
            </p:cNvSpPr>
            <p:nvPr/>
          </p:nvSpPr>
          <p:spPr bwMode="auto">
            <a:xfrm rot="-8801636">
              <a:off x="3792" y="3408"/>
              <a:ext cx="4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grpSp>
      <p:sp>
        <p:nvSpPr>
          <p:cNvPr id="55300" name="Rectangle 11"/>
          <p:cNvSpPr>
            <a:spLocks noChangeArrowheads="1"/>
          </p:cNvSpPr>
          <p:nvPr/>
        </p:nvSpPr>
        <p:spPr bwMode="auto">
          <a:xfrm rot="-1739484">
            <a:off x="1428751" y="957263"/>
            <a:ext cx="6543675" cy="2838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200" b="1">
                <a:solidFill>
                  <a:schemeClr val="tx1"/>
                </a:solidFill>
                <a:latin typeface="Arial Narrow" pitchFamily="34" charset="0"/>
                <a:ea typeface="ＭＳ Ｐゴシック" pitchFamily="34" charset="-128"/>
              </a:defRPr>
            </a:lvl1pPr>
            <a:lvl2pPr marL="742950" indent="-285750">
              <a:defRPr kumimoji="1" sz="2200" b="1">
                <a:solidFill>
                  <a:schemeClr val="tx1"/>
                </a:solidFill>
                <a:latin typeface="Arial Narrow" pitchFamily="34" charset="0"/>
                <a:ea typeface="ＭＳ Ｐゴシック" pitchFamily="34" charset="-128"/>
              </a:defRPr>
            </a:lvl2pPr>
            <a:lvl3pPr marL="1143000" indent="-228600">
              <a:defRPr kumimoji="1" sz="2200" b="1">
                <a:solidFill>
                  <a:schemeClr val="tx1"/>
                </a:solidFill>
                <a:latin typeface="Arial Narrow" pitchFamily="34" charset="0"/>
                <a:ea typeface="ＭＳ Ｐゴシック" pitchFamily="34" charset="-128"/>
              </a:defRPr>
            </a:lvl3pPr>
            <a:lvl4pPr marL="1600200" indent="-228600">
              <a:defRPr kumimoji="1" sz="2200" b="1">
                <a:solidFill>
                  <a:schemeClr val="tx1"/>
                </a:solidFill>
                <a:latin typeface="Arial Narrow" pitchFamily="34" charset="0"/>
                <a:ea typeface="ＭＳ Ｐゴシック" pitchFamily="34" charset="-128"/>
              </a:defRPr>
            </a:lvl4pPr>
            <a:lvl5pPr marL="2057400" indent="-228600">
              <a:defRPr kumimoji="1" sz="22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9pPr>
          </a:lstStyle>
          <a:p>
            <a:pPr eaLnBrk="0" fontAlgn="base" hangingPunct="0">
              <a:spcBef>
                <a:spcPct val="0"/>
              </a:spcBef>
              <a:spcAft>
                <a:spcPct val="0"/>
              </a:spcAft>
            </a:pPr>
            <a:endParaRPr lang="en-US" altLang="en-US">
              <a:solidFill>
                <a:srgbClr val="777777"/>
              </a:solidFill>
            </a:endParaRPr>
          </a:p>
        </p:txBody>
      </p:sp>
      <p:sp>
        <p:nvSpPr>
          <p:cNvPr id="55303" name="Line 14"/>
          <p:cNvSpPr>
            <a:spLocks noChangeShapeType="1"/>
          </p:cNvSpPr>
          <p:nvPr/>
        </p:nvSpPr>
        <p:spPr bwMode="auto">
          <a:xfrm>
            <a:off x="3505200" y="1752600"/>
            <a:ext cx="0" cy="3276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sp>
        <p:nvSpPr>
          <p:cNvPr id="55304" name="Line 15"/>
          <p:cNvSpPr>
            <a:spLocks noChangeShapeType="1"/>
          </p:cNvSpPr>
          <p:nvPr/>
        </p:nvSpPr>
        <p:spPr bwMode="auto">
          <a:xfrm>
            <a:off x="3505200" y="5029200"/>
            <a:ext cx="518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grpSp>
        <p:nvGrpSpPr>
          <p:cNvPr id="750608" name="Group 16"/>
          <p:cNvGrpSpPr>
            <a:grpSpLocks/>
          </p:cNvGrpSpPr>
          <p:nvPr/>
        </p:nvGrpSpPr>
        <p:grpSpPr bwMode="auto">
          <a:xfrm>
            <a:off x="3505200" y="1905000"/>
            <a:ext cx="4706938" cy="3067050"/>
            <a:chOff x="813" y="1177"/>
            <a:chExt cx="2965" cy="1932"/>
          </a:xfrm>
        </p:grpSpPr>
        <p:sp>
          <p:nvSpPr>
            <p:cNvPr id="55340" name="Freeform 17"/>
            <p:cNvSpPr>
              <a:spLocks/>
            </p:cNvSpPr>
            <p:nvPr/>
          </p:nvSpPr>
          <p:spPr bwMode="auto">
            <a:xfrm>
              <a:off x="2314" y="1177"/>
              <a:ext cx="1464" cy="962"/>
            </a:xfrm>
            <a:custGeom>
              <a:avLst/>
              <a:gdLst>
                <a:gd name="T0" fmla="*/ 1463 w 1464"/>
                <a:gd name="T1" fmla="*/ 0 h 682"/>
                <a:gd name="T2" fmla="*/ 1402 w 1464"/>
                <a:gd name="T3" fmla="*/ 1 h 682"/>
                <a:gd name="T4" fmla="*/ 1345 w 1464"/>
                <a:gd name="T5" fmla="*/ 11 h 682"/>
                <a:gd name="T6" fmla="*/ 1286 w 1464"/>
                <a:gd name="T7" fmla="*/ 25 h 682"/>
                <a:gd name="T8" fmla="*/ 1228 w 1464"/>
                <a:gd name="T9" fmla="*/ 45 h 682"/>
                <a:gd name="T10" fmla="*/ 1172 w 1464"/>
                <a:gd name="T11" fmla="*/ 63 h 682"/>
                <a:gd name="T12" fmla="*/ 1114 w 1464"/>
                <a:gd name="T13" fmla="*/ 93 h 682"/>
                <a:gd name="T14" fmla="*/ 1057 w 1464"/>
                <a:gd name="T15" fmla="*/ 121 h 682"/>
                <a:gd name="T16" fmla="*/ 1000 w 1464"/>
                <a:gd name="T17" fmla="*/ 159 h 682"/>
                <a:gd name="T18" fmla="*/ 946 w 1464"/>
                <a:gd name="T19" fmla="*/ 199 h 682"/>
                <a:gd name="T20" fmla="*/ 892 w 1464"/>
                <a:gd name="T21" fmla="*/ 241 h 682"/>
                <a:gd name="T22" fmla="*/ 837 w 1464"/>
                <a:gd name="T23" fmla="*/ 289 h 682"/>
                <a:gd name="T24" fmla="*/ 784 w 1464"/>
                <a:gd name="T25" fmla="*/ 340 h 682"/>
                <a:gd name="T26" fmla="*/ 730 w 1464"/>
                <a:gd name="T27" fmla="*/ 396 h 682"/>
                <a:gd name="T28" fmla="*/ 680 w 1464"/>
                <a:gd name="T29" fmla="*/ 446 h 682"/>
                <a:gd name="T30" fmla="*/ 628 w 1464"/>
                <a:gd name="T31" fmla="*/ 512 h 682"/>
                <a:gd name="T32" fmla="*/ 579 w 1464"/>
                <a:gd name="T33" fmla="*/ 578 h 682"/>
                <a:gd name="T34" fmla="*/ 530 w 1464"/>
                <a:gd name="T35" fmla="*/ 645 h 682"/>
                <a:gd name="T36" fmla="*/ 484 w 1464"/>
                <a:gd name="T37" fmla="*/ 717 h 682"/>
                <a:gd name="T38" fmla="*/ 438 w 1464"/>
                <a:gd name="T39" fmla="*/ 791 h 682"/>
                <a:gd name="T40" fmla="*/ 393 w 1464"/>
                <a:gd name="T41" fmla="*/ 873 h 682"/>
                <a:gd name="T42" fmla="*/ 349 w 1464"/>
                <a:gd name="T43" fmla="*/ 955 h 682"/>
                <a:gd name="T44" fmla="*/ 307 w 1464"/>
                <a:gd name="T45" fmla="*/ 1038 h 682"/>
                <a:gd name="T46" fmla="*/ 266 w 1464"/>
                <a:gd name="T47" fmla="*/ 1134 h 682"/>
                <a:gd name="T48" fmla="*/ 226 w 1464"/>
                <a:gd name="T49" fmla="*/ 1222 h 682"/>
                <a:gd name="T50" fmla="*/ 188 w 1464"/>
                <a:gd name="T51" fmla="*/ 1317 h 682"/>
                <a:gd name="T52" fmla="*/ 153 w 1464"/>
                <a:gd name="T53" fmla="*/ 1409 h 682"/>
                <a:gd name="T54" fmla="*/ 118 w 1464"/>
                <a:gd name="T55" fmla="*/ 1512 h 682"/>
                <a:gd name="T56" fmla="*/ 85 w 1464"/>
                <a:gd name="T57" fmla="*/ 1612 h 682"/>
                <a:gd name="T58" fmla="*/ 55 w 1464"/>
                <a:gd name="T59" fmla="*/ 1715 h 682"/>
                <a:gd name="T60" fmla="*/ 24 w 1464"/>
                <a:gd name="T61" fmla="*/ 1818 h 682"/>
                <a:gd name="T62" fmla="*/ 0 w 1464"/>
                <a:gd name="T63" fmla="*/ 1913 h 6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4" h="682">
                  <a:moveTo>
                    <a:pt x="1463" y="0"/>
                  </a:moveTo>
                  <a:lnTo>
                    <a:pt x="1402" y="1"/>
                  </a:lnTo>
                  <a:lnTo>
                    <a:pt x="1345" y="4"/>
                  </a:lnTo>
                  <a:lnTo>
                    <a:pt x="1286" y="9"/>
                  </a:lnTo>
                  <a:lnTo>
                    <a:pt x="1228" y="16"/>
                  </a:lnTo>
                  <a:lnTo>
                    <a:pt x="1172" y="23"/>
                  </a:lnTo>
                  <a:lnTo>
                    <a:pt x="1114" y="33"/>
                  </a:lnTo>
                  <a:lnTo>
                    <a:pt x="1057" y="43"/>
                  </a:lnTo>
                  <a:lnTo>
                    <a:pt x="1000" y="57"/>
                  </a:lnTo>
                  <a:lnTo>
                    <a:pt x="946" y="71"/>
                  </a:lnTo>
                  <a:lnTo>
                    <a:pt x="892" y="86"/>
                  </a:lnTo>
                  <a:lnTo>
                    <a:pt x="837" y="103"/>
                  </a:lnTo>
                  <a:lnTo>
                    <a:pt x="784" y="121"/>
                  </a:lnTo>
                  <a:lnTo>
                    <a:pt x="730" y="141"/>
                  </a:lnTo>
                  <a:lnTo>
                    <a:pt x="680" y="159"/>
                  </a:lnTo>
                  <a:lnTo>
                    <a:pt x="628" y="182"/>
                  </a:lnTo>
                  <a:lnTo>
                    <a:pt x="579" y="206"/>
                  </a:lnTo>
                  <a:lnTo>
                    <a:pt x="530" y="230"/>
                  </a:lnTo>
                  <a:lnTo>
                    <a:pt x="484" y="255"/>
                  </a:lnTo>
                  <a:lnTo>
                    <a:pt x="438" y="282"/>
                  </a:lnTo>
                  <a:lnTo>
                    <a:pt x="393" y="311"/>
                  </a:lnTo>
                  <a:lnTo>
                    <a:pt x="349" y="340"/>
                  </a:lnTo>
                  <a:lnTo>
                    <a:pt x="307" y="370"/>
                  </a:lnTo>
                  <a:lnTo>
                    <a:pt x="266" y="404"/>
                  </a:lnTo>
                  <a:lnTo>
                    <a:pt x="226" y="435"/>
                  </a:lnTo>
                  <a:lnTo>
                    <a:pt x="188" y="469"/>
                  </a:lnTo>
                  <a:lnTo>
                    <a:pt x="153" y="502"/>
                  </a:lnTo>
                  <a:lnTo>
                    <a:pt x="118" y="539"/>
                  </a:lnTo>
                  <a:lnTo>
                    <a:pt x="85" y="574"/>
                  </a:lnTo>
                  <a:lnTo>
                    <a:pt x="55" y="611"/>
                  </a:lnTo>
                  <a:lnTo>
                    <a:pt x="24" y="648"/>
                  </a:lnTo>
                  <a:lnTo>
                    <a:pt x="0" y="681"/>
                  </a:lnTo>
                </a:path>
              </a:pathLst>
            </a:custGeom>
            <a:noFill/>
            <a:ln w="50800" cap="rnd" cmpd="sng">
              <a:solidFill>
                <a:schemeClr val="hlink"/>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sp>
          <p:nvSpPr>
            <p:cNvPr id="55341" name="Freeform 18"/>
            <p:cNvSpPr>
              <a:spLocks/>
            </p:cNvSpPr>
            <p:nvPr/>
          </p:nvSpPr>
          <p:spPr bwMode="auto">
            <a:xfrm>
              <a:off x="813" y="2146"/>
              <a:ext cx="1497" cy="963"/>
            </a:xfrm>
            <a:custGeom>
              <a:avLst/>
              <a:gdLst>
                <a:gd name="T0" fmla="*/ 0 w 1497"/>
                <a:gd name="T1" fmla="*/ 1906 h 683"/>
                <a:gd name="T2" fmla="*/ 98 w 1497"/>
                <a:gd name="T3" fmla="*/ 1912 h 683"/>
                <a:gd name="T4" fmla="*/ 159 w 1497"/>
                <a:gd name="T5" fmla="*/ 1902 h 683"/>
                <a:gd name="T6" fmla="*/ 221 w 1497"/>
                <a:gd name="T7" fmla="*/ 1887 h 683"/>
                <a:gd name="T8" fmla="*/ 284 w 1497"/>
                <a:gd name="T9" fmla="*/ 1867 h 683"/>
                <a:gd name="T10" fmla="*/ 344 w 1497"/>
                <a:gd name="T11" fmla="*/ 1839 h 683"/>
                <a:gd name="T12" fmla="*/ 406 w 1497"/>
                <a:gd name="T13" fmla="*/ 1803 h 683"/>
                <a:gd name="T14" fmla="*/ 465 w 1497"/>
                <a:gd name="T15" fmla="*/ 1771 h 683"/>
                <a:gd name="T16" fmla="*/ 525 w 1497"/>
                <a:gd name="T17" fmla="*/ 1736 h 683"/>
                <a:gd name="T18" fmla="*/ 585 w 1497"/>
                <a:gd name="T19" fmla="*/ 1688 h 683"/>
                <a:gd name="T20" fmla="*/ 643 w 1497"/>
                <a:gd name="T21" fmla="*/ 1645 h 683"/>
                <a:gd name="T22" fmla="*/ 701 w 1497"/>
                <a:gd name="T23" fmla="*/ 1586 h 683"/>
                <a:gd name="T24" fmla="*/ 756 w 1497"/>
                <a:gd name="T25" fmla="*/ 1537 h 683"/>
                <a:gd name="T26" fmla="*/ 812 w 1497"/>
                <a:gd name="T27" fmla="*/ 1469 h 683"/>
                <a:gd name="T28" fmla="*/ 866 w 1497"/>
                <a:gd name="T29" fmla="*/ 1403 h 683"/>
                <a:gd name="T30" fmla="*/ 918 w 1497"/>
                <a:gd name="T31" fmla="*/ 1332 h 683"/>
                <a:gd name="T32" fmla="*/ 970 w 1497"/>
                <a:gd name="T33" fmla="*/ 1259 h 683"/>
                <a:gd name="T34" fmla="*/ 1020 w 1497"/>
                <a:gd name="T35" fmla="*/ 1183 h 683"/>
                <a:gd name="T36" fmla="*/ 1070 w 1497"/>
                <a:gd name="T37" fmla="*/ 1101 h 683"/>
                <a:gd name="T38" fmla="*/ 1118 w 1497"/>
                <a:gd name="T39" fmla="*/ 1014 h 683"/>
                <a:gd name="T40" fmla="*/ 1163 w 1497"/>
                <a:gd name="T41" fmla="*/ 928 h 683"/>
                <a:gd name="T42" fmla="*/ 1208 w 1497"/>
                <a:gd name="T43" fmla="*/ 833 h 683"/>
                <a:gd name="T44" fmla="*/ 1251 w 1497"/>
                <a:gd name="T45" fmla="*/ 740 h 683"/>
                <a:gd name="T46" fmla="*/ 1290 w 1497"/>
                <a:gd name="T47" fmla="*/ 642 h 683"/>
                <a:gd name="T48" fmla="*/ 1332 w 1497"/>
                <a:gd name="T49" fmla="*/ 541 h 683"/>
                <a:gd name="T50" fmla="*/ 1368 w 1497"/>
                <a:gd name="T51" fmla="*/ 431 h 683"/>
                <a:gd name="T52" fmla="*/ 1404 w 1497"/>
                <a:gd name="T53" fmla="*/ 326 h 683"/>
                <a:gd name="T54" fmla="*/ 1438 w 1497"/>
                <a:gd name="T55" fmla="*/ 213 h 683"/>
                <a:gd name="T56" fmla="*/ 1470 w 1497"/>
                <a:gd name="T57" fmla="*/ 102 h 683"/>
                <a:gd name="T58" fmla="*/ 1496 w 1497"/>
                <a:gd name="T59" fmla="*/ 0 h 6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97" h="683">
                  <a:moveTo>
                    <a:pt x="0" y="680"/>
                  </a:moveTo>
                  <a:lnTo>
                    <a:pt x="98" y="682"/>
                  </a:lnTo>
                  <a:lnTo>
                    <a:pt x="159" y="679"/>
                  </a:lnTo>
                  <a:lnTo>
                    <a:pt x="221" y="673"/>
                  </a:lnTo>
                  <a:lnTo>
                    <a:pt x="284" y="666"/>
                  </a:lnTo>
                  <a:lnTo>
                    <a:pt x="344" y="656"/>
                  </a:lnTo>
                  <a:lnTo>
                    <a:pt x="406" y="643"/>
                  </a:lnTo>
                  <a:lnTo>
                    <a:pt x="465" y="632"/>
                  </a:lnTo>
                  <a:lnTo>
                    <a:pt x="525" y="619"/>
                  </a:lnTo>
                  <a:lnTo>
                    <a:pt x="585" y="602"/>
                  </a:lnTo>
                  <a:lnTo>
                    <a:pt x="643" y="587"/>
                  </a:lnTo>
                  <a:lnTo>
                    <a:pt x="701" y="566"/>
                  </a:lnTo>
                  <a:lnTo>
                    <a:pt x="756" y="548"/>
                  </a:lnTo>
                  <a:lnTo>
                    <a:pt x="812" y="524"/>
                  </a:lnTo>
                  <a:lnTo>
                    <a:pt x="866" y="501"/>
                  </a:lnTo>
                  <a:lnTo>
                    <a:pt x="918" y="475"/>
                  </a:lnTo>
                  <a:lnTo>
                    <a:pt x="970" y="449"/>
                  </a:lnTo>
                  <a:lnTo>
                    <a:pt x="1020" y="422"/>
                  </a:lnTo>
                  <a:lnTo>
                    <a:pt x="1070" y="393"/>
                  </a:lnTo>
                  <a:lnTo>
                    <a:pt x="1118" y="362"/>
                  </a:lnTo>
                  <a:lnTo>
                    <a:pt x="1163" y="331"/>
                  </a:lnTo>
                  <a:lnTo>
                    <a:pt x="1208" y="297"/>
                  </a:lnTo>
                  <a:lnTo>
                    <a:pt x="1251" y="264"/>
                  </a:lnTo>
                  <a:lnTo>
                    <a:pt x="1290" y="229"/>
                  </a:lnTo>
                  <a:lnTo>
                    <a:pt x="1332" y="193"/>
                  </a:lnTo>
                  <a:lnTo>
                    <a:pt x="1368" y="154"/>
                  </a:lnTo>
                  <a:lnTo>
                    <a:pt x="1404" y="116"/>
                  </a:lnTo>
                  <a:lnTo>
                    <a:pt x="1438" y="76"/>
                  </a:lnTo>
                  <a:lnTo>
                    <a:pt x="1470" y="36"/>
                  </a:lnTo>
                  <a:lnTo>
                    <a:pt x="1496" y="0"/>
                  </a:lnTo>
                </a:path>
              </a:pathLst>
            </a:custGeom>
            <a:noFill/>
            <a:ln w="50800" cap="rnd"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200" b="1">
                <a:solidFill>
                  <a:srgbClr val="777777"/>
                </a:solidFill>
                <a:latin typeface="Arial Narrow" pitchFamily="34" charset="0"/>
              </a:endParaRPr>
            </a:p>
          </p:txBody>
        </p:sp>
      </p:grpSp>
      <p:sp>
        <p:nvSpPr>
          <p:cNvPr id="55308" name="Rectangle 40"/>
          <p:cNvSpPr>
            <a:spLocks noChangeArrowheads="1"/>
          </p:cNvSpPr>
          <p:nvPr/>
        </p:nvSpPr>
        <p:spPr bwMode="auto">
          <a:xfrm>
            <a:off x="2209800" y="5029200"/>
            <a:ext cx="4572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200" b="1">
                <a:solidFill>
                  <a:schemeClr val="tx1"/>
                </a:solidFill>
                <a:latin typeface="Arial Narrow" pitchFamily="34" charset="0"/>
                <a:ea typeface="ＭＳ Ｐゴシック" pitchFamily="34" charset="-128"/>
              </a:defRPr>
            </a:lvl1pPr>
            <a:lvl2pPr marL="742950" indent="-285750">
              <a:defRPr kumimoji="1" sz="2200" b="1">
                <a:solidFill>
                  <a:schemeClr val="tx1"/>
                </a:solidFill>
                <a:latin typeface="Arial Narrow" pitchFamily="34" charset="0"/>
                <a:ea typeface="ＭＳ Ｐゴシック" pitchFamily="34" charset="-128"/>
              </a:defRPr>
            </a:lvl2pPr>
            <a:lvl3pPr marL="1143000" indent="-228600">
              <a:defRPr kumimoji="1" sz="2200" b="1">
                <a:solidFill>
                  <a:schemeClr val="tx1"/>
                </a:solidFill>
                <a:latin typeface="Arial Narrow" pitchFamily="34" charset="0"/>
                <a:ea typeface="ＭＳ Ｐゴシック" pitchFamily="34" charset="-128"/>
              </a:defRPr>
            </a:lvl3pPr>
            <a:lvl4pPr marL="1600200" indent="-228600">
              <a:defRPr kumimoji="1" sz="2200" b="1">
                <a:solidFill>
                  <a:schemeClr val="tx1"/>
                </a:solidFill>
                <a:latin typeface="Arial Narrow" pitchFamily="34" charset="0"/>
                <a:ea typeface="ＭＳ Ｐゴシック" pitchFamily="34" charset="-128"/>
              </a:defRPr>
            </a:lvl4pPr>
            <a:lvl5pPr marL="2057400" indent="-228600">
              <a:defRPr kumimoji="1" sz="22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9pPr>
          </a:lstStyle>
          <a:p>
            <a:pPr eaLnBrk="0" fontAlgn="base" hangingPunct="0">
              <a:spcBef>
                <a:spcPct val="0"/>
              </a:spcBef>
              <a:spcAft>
                <a:spcPct val="0"/>
              </a:spcAft>
            </a:pPr>
            <a:endParaRPr lang="en-US" altLang="en-US">
              <a:solidFill>
                <a:srgbClr val="777777"/>
              </a:solidFill>
            </a:endParaRPr>
          </a:p>
        </p:txBody>
      </p:sp>
      <p:sp>
        <p:nvSpPr>
          <p:cNvPr id="55316" name="Text Box 51"/>
          <p:cNvSpPr txBox="1">
            <a:spLocks noChangeArrowheads="1"/>
          </p:cNvSpPr>
          <p:nvPr/>
        </p:nvSpPr>
        <p:spPr bwMode="auto">
          <a:xfrm>
            <a:off x="8153400" y="5006200"/>
            <a:ext cx="508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0A2C0"/>
                  </a:outerShdw>
                </a:effectLst>
              </a14:hiddenEffects>
            </a:ext>
          </a:extLst>
        </p:spPr>
        <p:txBody>
          <a:bodyPr wrap="none" lIns="91432" tIns="45716" rIns="91432" bIns="45716" anchor="b">
            <a:spAutoFit/>
          </a:bodyPr>
          <a:lstStyle>
            <a:lvl1pPr>
              <a:defRPr kumimoji="1" sz="2200" b="1">
                <a:solidFill>
                  <a:schemeClr val="tx1"/>
                </a:solidFill>
                <a:latin typeface="Arial Narrow" pitchFamily="34" charset="0"/>
                <a:ea typeface="ＭＳ Ｐゴシック" pitchFamily="34" charset="-128"/>
              </a:defRPr>
            </a:lvl1pPr>
            <a:lvl2pPr marL="742950" indent="-285750">
              <a:defRPr kumimoji="1" sz="2200" b="1">
                <a:solidFill>
                  <a:schemeClr val="tx1"/>
                </a:solidFill>
                <a:latin typeface="Arial Narrow" pitchFamily="34" charset="0"/>
                <a:ea typeface="ＭＳ Ｐゴシック" pitchFamily="34" charset="-128"/>
              </a:defRPr>
            </a:lvl2pPr>
            <a:lvl3pPr marL="1143000" indent="-228600">
              <a:defRPr kumimoji="1" sz="2200" b="1">
                <a:solidFill>
                  <a:schemeClr val="tx1"/>
                </a:solidFill>
                <a:latin typeface="Arial Narrow" pitchFamily="34" charset="0"/>
                <a:ea typeface="ＭＳ Ｐゴシック" pitchFamily="34" charset="-128"/>
              </a:defRPr>
            </a:lvl3pPr>
            <a:lvl4pPr marL="1600200" indent="-228600">
              <a:defRPr kumimoji="1" sz="2200" b="1">
                <a:solidFill>
                  <a:schemeClr val="tx1"/>
                </a:solidFill>
                <a:latin typeface="Arial Narrow" pitchFamily="34" charset="0"/>
                <a:ea typeface="ＭＳ Ｐゴシック" pitchFamily="34" charset="-128"/>
              </a:defRPr>
            </a:lvl4pPr>
            <a:lvl5pPr marL="2057400" indent="-228600">
              <a:defRPr kumimoji="1" sz="22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9pPr>
          </a:lstStyle>
          <a:p>
            <a:pPr eaLnBrk="0" fontAlgn="base" hangingPunct="0">
              <a:spcBef>
                <a:spcPct val="0"/>
              </a:spcBef>
              <a:spcAft>
                <a:spcPct val="0"/>
              </a:spcAft>
            </a:pPr>
            <a:r>
              <a:rPr lang="en-US" altLang="en-US" sz="1400" b="0">
                <a:solidFill>
                  <a:srgbClr val="777777"/>
                </a:solidFill>
              </a:rPr>
              <a:t>Time</a:t>
            </a:r>
          </a:p>
        </p:txBody>
      </p:sp>
      <p:sp>
        <p:nvSpPr>
          <p:cNvPr id="55317" name="Text Box 52"/>
          <p:cNvSpPr txBox="1">
            <a:spLocks noChangeArrowheads="1"/>
          </p:cNvSpPr>
          <p:nvPr/>
        </p:nvSpPr>
        <p:spPr bwMode="auto">
          <a:xfrm>
            <a:off x="2953462" y="1681693"/>
            <a:ext cx="551738" cy="30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0A2C0"/>
                  </a:outerShdw>
                </a:effectLst>
              </a14:hiddenEffects>
            </a:ext>
          </a:extLst>
        </p:spPr>
        <p:txBody>
          <a:bodyPr wrap="none" lIns="91432" tIns="45716" rIns="91432" bIns="45716" anchor="b">
            <a:spAutoFit/>
          </a:bodyPr>
          <a:lstStyle>
            <a:lvl1pPr>
              <a:defRPr kumimoji="1" sz="2200" b="1">
                <a:solidFill>
                  <a:schemeClr val="tx1"/>
                </a:solidFill>
                <a:latin typeface="Arial Narrow" pitchFamily="34" charset="0"/>
                <a:ea typeface="ＭＳ Ｐゴシック" pitchFamily="34" charset="-128"/>
              </a:defRPr>
            </a:lvl1pPr>
            <a:lvl2pPr marL="742950" indent="-285750">
              <a:defRPr kumimoji="1" sz="2200" b="1">
                <a:solidFill>
                  <a:schemeClr val="tx1"/>
                </a:solidFill>
                <a:latin typeface="Arial Narrow" pitchFamily="34" charset="0"/>
                <a:ea typeface="ＭＳ Ｐゴシック" pitchFamily="34" charset="-128"/>
              </a:defRPr>
            </a:lvl2pPr>
            <a:lvl3pPr marL="1143000" indent="-228600">
              <a:defRPr kumimoji="1" sz="2200" b="1">
                <a:solidFill>
                  <a:schemeClr val="tx1"/>
                </a:solidFill>
                <a:latin typeface="Arial Narrow" pitchFamily="34" charset="0"/>
                <a:ea typeface="ＭＳ Ｐゴシック" pitchFamily="34" charset="-128"/>
              </a:defRPr>
            </a:lvl3pPr>
            <a:lvl4pPr marL="1600200" indent="-228600">
              <a:defRPr kumimoji="1" sz="2200" b="1">
                <a:solidFill>
                  <a:schemeClr val="tx1"/>
                </a:solidFill>
                <a:latin typeface="Arial Narrow" pitchFamily="34" charset="0"/>
                <a:ea typeface="ＭＳ Ｐゴシック" pitchFamily="34" charset="-128"/>
              </a:defRPr>
            </a:lvl4pPr>
            <a:lvl5pPr marL="2057400" indent="-228600">
              <a:defRPr kumimoji="1" sz="22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kumimoji="1" sz="2200" b="1">
                <a:solidFill>
                  <a:schemeClr val="tx1"/>
                </a:solidFill>
                <a:latin typeface="Arial Narrow" pitchFamily="34" charset="0"/>
                <a:ea typeface="ＭＳ Ｐゴシック" pitchFamily="34" charset="-128"/>
              </a:defRPr>
            </a:lvl9pPr>
          </a:lstStyle>
          <a:p>
            <a:pPr eaLnBrk="0" fontAlgn="base" hangingPunct="0">
              <a:spcBef>
                <a:spcPct val="0"/>
              </a:spcBef>
              <a:spcAft>
                <a:spcPct val="0"/>
              </a:spcAft>
            </a:pPr>
            <a:r>
              <a:rPr lang="en-US" altLang="en-US" sz="1400" b="0" dirty="0">
                <a:solidFill>
                  <a:srgbClr val="777777"/>
                </a:solidFill>
              </a:rPr>
              <a:t>Sales</a:t>
            </a:r>
          </a:p>
        </p:txBody>
      </p:sp>
      <p:sp>
        <p:nvSpPr>
          <p:cNvPr id="55318" name="Rectangle 50"/>
          <p:cNvSpPr>
            <a:spLocks noGrp="1" noChangeArrowheads="1"/>
          </p:cNvSpPr>
          <p:nvPr>
            <p:ph type="title"/>
          </p:nvPr>
        </p:nvSpPr>
        <p:spPr/>
        <p:txBody>
          <a:bodyPr/>
          <a:lstStyle/>
          <a:p>
            <a:pPr eaLnBrk="1" hangingPunct="1"/>
            <a:r>
              <a:rPr lang="en-US" altLang="en-US" dirty="0"/>
              <a:t>Solution Sales</a:t>
            </a:r>
          </a:p>
        </p:txBody>
      </p:sp>
      <p:sp>
        <p:nvSpPr>
          <p:cNvPr id="2" name="Oval 1"/>
          <p:cNvSpPr/>
          <p:nvPr/>
        </p:nvSpPr>
        <p:spPr bwMode="auto">
          <a:xfrm rot="20473167">
            <a:off x="2535814" y="5095735"/>
            <a:ext cx="190500" cy="381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charset="-128"/>
              <a:cs typeface="ＭＳ Ｐゴシック" charset="-128"/>
            </a:endParaRPr>
          </a:p>
        </p:txBody>
      </p:sp>
      <p:sp>
        <p:nvSpPr>
          <p:cNvPr id="3" name="Rectangle 2"/>
          <p:cNvSpPr/>
          <p:nvPr/>
        </p:nvSpPr>
        <p:spPr bwMode="auto">
          <a:xfrm>
            <a:off x="10058400" y="6400800"/>
            <a:ext cx="2286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charset="-128"/>
              <a:cs typeface="ＭＳ Ｐゴシック" charset="-128"/>
            </a:endParaRPr>
          </a:p>
        </p:txBody>
      </p:sp>
      <p:sp>
        <p:nvSpPr>
          <p:cNvPr id="51" name="TextBox 50"/>
          <p:cNvSpPr txBox="1"/>
          <p:nvPr/>
        </p:nvSpPr>
        <p:spPr>
          <a:xfrm>
            <a:off x="6069912" y="3276601"/>
            <a:ext cx="2235889" cy="1169551"/>
          </a:xfrm>
          <a:prstGeom prst="rect">
            <a:avLst/>
          </a:prstGeom>
          <a:noFill/>
        </p:spPr>
        <p:txBody>
          <a:bodyPr wrap="square" rtlCol="0">
            <a:spAutoFit/>
          </a:bodyPr>
          <a:lstStyle/>
          <a:p>
            <a:r>
              <a:rPr lang="en-US" sz="1400" dirty="0">
                <a:solidFill>
                  <a:schemeClr val="tx2"/>
                </a:solidFill>
              </a:rPr>
              <a:t>Package what was done successfully for one organization and use it as a door-opener with another organization</a:t>
            </a:r>
          </a:p>
        </p:txBody>
      </p:sp>
    </p:spTree>
    <p:extLst>
      <p:ext uri="{BB962C8B-B14F-4D97-AF65-F5344CB8AC3E}">
        <p14:creationId xmlns:p14="http://schemas.microsoft.com/office/powerpoint/2010/main" val="151782125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68200" cy="689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3200400" y="38100"/>
            <a:ext cx="6019800" cy="3429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600" dirty="0">
                <a:solidFill>
                  <a:schemeClr val="bg1"/>
                </a:solidFill>
                <a:latin typeface="Arial" charset="0"/>
                <a:ea typeface="ＭＳ Ｐゴシック" charset="-128"/>
                <a:cs typeface="ＭＳ Ｐゴシック" charset="-128"/>
              </a:rPr>
              <a:t>Summary of Ways to Drive Revenue is a Services Practice</a:t>
            </a:r>
          </a:p>
        </p:txBody>
      </p:sp>
      <p:sp>
        <p:nvSpPr>
          <p:cNvPr id="6" name="Rectangle 50">
            <a:extLst>
              <a:ext uri="{FF2B5EF4-FFF2-40B4-BE49-F238E27FC236}">
                <a16:creationId xmlns:a16="http://schemas.microsoft.com/office/drawing/2014/main" id="{12FB207A-CA50-CCDE-4F31-C8B7A95F6683}"/>
              </a:ext>
            </a:extLst>
          </p:cNvPr>
          <p:cNvSpPr>
            <a:spLocks noGrp="1" noChangeArrowheads="1"/>
          </p:cNvSpPr>
          <p:nvPr>
            <p:ph type="title"/>
          </p:nvPr>
        </p:nvSpPr>
        <p:spPr>
          <a:xfrm>
            <a:off x="2286000" y="8021"/>
            <a:ext cx="9298517" cy="566687"/>
          </a:xfrm>
          <a:solidFill>
            <a:schemeClr val="tx2"/>
          </a:solidFill>
        </p:spPr>
        <p:txBody>
          <a:bodyPr/>
          <a:lstStyle/>
          <a:p>
            <a:pPr eaLnBrk="1" hangingPunct="1"/>
            <a:r>
              <a:rPr lang="en-US" altLang="en-US" sz="2000" dirty="0">
                <a:solidFill>
                  <a:schemeClr val="bg1"/>
                </a:solidFill>
              </a:rPr>
              <a:t>Summary of ways to drive sales in a service business</a:t>
            </a:r>
          </a:p>
        </p:txBody>
      </p:sp>
    </p:spTree>
    <p:extLst>
      <p:ext uri="{BB962C8B-B14F-4D97-AF65-F5344CB8AC3E}">
        <p14:creationId xmlns:p14="http://schemas.microsoft.com/office/powerpoint/2010/main" val="245092190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Distinct Roles</a:t>
            </a:r>
            <a:br>
              <a:rPr lang="en-US" dirty="0"/>
            </a:br>
            <a:r>
              <a:rPr lang="en-US" sz="2400" dirty="0">
                <a:solidFill>
                  <a:schemeClr val="accent1"/>
                </a:solidFill>
              </a:rPr>
              <a:t>Breadth of skills required drives individuals to perform best in one of these specific roles.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8884220"/>
              </p:ext>
            </p:extLst>
          </p:nvPr>
        </p:nvGraphicFramePr>
        <p:xfrm>
          <a:off x="343958" y="2133600"/>
          <a:ext cx="11504083" cy="3667760"/>
        </p:xfrm>
        <a:graphic>
          <a:graphicData uri="http://schemas.openxmlformats.org/drawingml/2006/table">
            <a:tbl>
              <a:tblPr firstRow="1" bandRow="1">
                <a:tableStyleId>{5C22544A-7EE6-4342-B048-85BDC9FD1C3A}</a:tableStyleId>
              </a:tblPr>
              <a:tblGrid>
                <a:gridCol w="1674283">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gridCol w="5334000">
                  <a:extLst>
                    <a:ext uri="{9D8B030D-6E8A-4147-A177-3AD203B41FA5}">
                      <a16:colId xmlns:a16="http://schemas.microsoft.com/office/drawing/2014/main" val="20002"/>
                    </a:ext>
                  </a:extLst>
                </a:gridCol>
              </a:tblGrid>
              <a:tr h="370840">
                <a:tc>
                  <a:txBody>
                    <a:bodyPr/>
                    <a:lstStyle/>
                    <a:p>
                      <a:pPr algn="ctr"/>
                      <a:r>
                        <a:rPr lang="en-US" dirty="0"/>
                        <a:t>Role</a:t>
                      </a:r>
                    </a:p>
                  </a:txBody>
                  <a:tcPr>
                    <a:solidFill>
                      <a:srgbClr val="0070C0"/>
                    </a:solidFill>
                  </a:tcPr>
                </a:tc>
                <a:tc>
                  <a:txBody>
                    <a:bodyPr/>
                    <a:lstStyle/>
                    <a:p>
                      <a:pPr algn="ctr"/>
                      <a:r>
                        <a:rPr lang="en-US" dirty="0"/>
                        <a:t>Description</a:t>
                      </a:r>
                    </a:p>
                  </a:txBody>
                  <a:tcPr>
                    <a:solidFill>
                      <a:srgbClr val="0070C0"/>
                    </a:solidFill>
                  </a:tcPr>
                </a:tc>
                <a:tc>
                  <a:txBody>
                    <a:bodyPr/>
                    <a:lstStyle/>
                    <a:p>
                      <a:pPr algn="ctr"/>
                      <a:r>
                        <a:rPr lang="en-US" dirty="0"/>
                        <a:t>Performance</a:t>
                      </a:r>
                      <a:r>
                        <a:rPr lang="en-US" baseline="0" dirty="0"/>
                        <a:t> Metrics</a:t>
                      </a:r>
                      <a:endParaRPr lang="en-US" dirty="0"/>
                    </a:p>
                  </a:txBody>
                  <a:tcPr>
                    <a:solidFill>
                      <a:srgbClr val="0070C0"/>
                    </a:solidFill>
                  </a:tcPr>
                </a:tc>
                <a:extLst>
                  <a:ext uri="{0D108BD9-81ED-4DB2-BD59-A6C34878D82A}">
                    <a16:rowId xmlns:a16="http://schemas.microsoft.com/office/drawing/2014/main" val="10000"/>
                  </a:ext>
                </a:extLst>
              </a:tr>
              <a:tr h="370840">
                <a:tc>
                  <a:txBody>
                    <a:bodyPr/>
                    <a:lstStyle/>
                    <a:p>
                      <a:r>
                        <a:rPr lang="en-US" sz="1400" dirty="0"/>
                        <a:t>Salesman</a:t>
                      </a:r>
                    </a:p>
                  </a:txBody>
                  <a:tcPr anchor="ctr"/>
                </a:tc>
                <a:tc>
                  <a:txBody>
                    <a:bodyPr/>
                    <a:lstStyle/>
                    <a:p>
                      <a:r>
                        <a:rPr lang="en-US" sz="1400" dirty="0"/>
                        <a:t>Finds and cultivates prospects through to closed sales.</a:t>
                      </a:r>
                    </a:p>
                  </a:txBody>
                  <a:tcPr anchor="ctr"/>
                </a:tc>
                <a:tc>
                  <a:txBody>
                    <a:bodyPr/>
                    <a:lstStyle/>
                    <a:p>
                      <a:r>
                        <a:rPr lang="en-US" sz="1400" dirty="0"/>
                        <a:t>New</a:t>
                      </a:r>
                      <a:r>
                        <a:rPr lang="en-US" sz="1400" baseline="0" dirty="0"/>
                        <a:t> account sales relative to quota.</a:t>
                      </a:r>
                      <a:endParaRPr lang="en-US" sz="1400" dirty="0"/>
                    </a:p>
                  </a:txBody>
                  <a:tcPr anchor="ctr"/>
                </a:tc>
                <a:extLst>
                  <a:ext uri="{0D108BD9-81ED-4DB2-BD59-A6C34878D82A}">
                    <a16:rowId xmlns:a16="http://schemas.microsoft.com/office/drawing/2014/main" val="10001"/>
                  </a:ext>
                </a:extLst>
              </a:tr>
              <a:tr h="370840">
                <a:tc>
                  <a:txBody>
                    <a:bodyPr/>
                    <a:lstStyle/>
                    <a:p>
                      <a:r>
                        <a:rPr lang="en-US" sz="1400" dirty="0"/>
                        <a:t>Project Manager</a:t>
                      </a:r>
                    </a:p>
                  </a:txBody>
                  <a:tcPr anchor="ctr"/>
                </a:tc>
                <a:tc>
                  <a:txBody>
                    <a:bodyPr/>
                    <a:lstStyle/>
                    <a:p>
                      <a:r>
                        <a:rPr lang="en-US" sz="1400" dirty="0"/>
                        <a:t>Manages assigned resources</a:t>
                      </a:r>
                      <a:r>
                        <a:rPr lang="en-US" sz="1400" baseline="0" dirty="0"/>
                        <a:t> to complete </a:t>
                      </a:r>
                      <a:r>
                        <a:rPr lang="en-US" sz="1400" dirty="0"/>
                        <a:t>contracted work on time, on target, on budget.</a:t>
                      </a:r>
                    </a:p>
                  </a:txBody>
                  <a:tcPr anchor="ctr"/>
                </a:tc>
                <a:tc>
                  <a:txBody>
                    <a:bodyPr/>
                    <a:lstStyle/>
                    <a:p>
                      <a:r>
                        <a:rPr lang="en-US" sz="1400" dirty="0"/>
                        <a:t>Client</a:t>
                      </a:r>
                      <a:r>
                        <a:rPr lang="en-US" sz="1400" baseline="0" dirty="0"/>
                        <a:t> reference; financial targets achieved</a:t>
                      </a:r>
                      <a:r>
                        <a:rPr lang="en-US" sz="1400" dirty="0"/>
                        <a:t>; extend and expand engagement</a:t>
                      </a:r>
                      <a:r>
                        <a:rPr lang="en-US" sz="1400" baseline="0" dirty="0"/>
                        <a:t> to deliver even more value to existing customer relative to a plan.</a:t>
                      </a:r>
                      <a:endParaRPr lang="en-US" sz="1400" dirty="0"/>
                    </a:p>
                  </a:txBody>
                  <a:tcPr anchor="ctr"/>
                </a:tc>
                <a:extLst>
                  <a:ext uri="{0D108BD9-81ED-4DB2-BD59-A6C34878D82A}">
                    <a16:rowId xmlns:a16="http://schemas.microsoft.com/office/drawing/2014/main" val="10002"/>
                  </a:ext>
                </a:extLst>
              </a:tr>
              <a:tr h="370840">
                <a:tc>
                  <a:txBody>
                    <a:bodyPr/>
                    <a:lstStyle/>
                    <a:p>
                      <a:r>
                        <a:rPr lang="en-US" sz="1400" dirty="0"/>
                        <a:t>Account Manager</a:t>
                      </a:r>
                    </a:p>
                  </a:txBody>
                  <a:tcPr anchor="ctr"/>
                </a:tc>
                <a:tc>
                  <a:txBody>
                    <a:bodyPr/>
                    <a:lstStyle/>
                    <a:p>
                      <a:r>
                        <a:rPr lang="en-US" sz="1400" dirty="0"/>
                        <a:t>Finds and cultivates</a:t>
                      </a:r>
                      <a:r>
                        <a:rPr lang="en-US" sz="1400" baseline="0" dirty="0"/>
                        <a:t> opportunities to deliver more value in other parts of client organization.</a:t>
                      </a:r>
                    </a:p>
                    <a:p>
                      <a:endParaRPr lang="en-US" sz="1400" dirty="0"/>
                    </a:p>
                  </a:txBody>
                  <a:tcPr anchor="ctr"/>
                </a:tc>
                <a:tc>
                  <a:txBody>
                    <a:bodyPr/>
                    <a:lstStyle/>
                    <a:p>
                      <a:r>
                        <a:rPr lang="en-US" sz="1400" dirty="0"/>
                        <a:t>New</a:t>
                      </a:r>
                      <a:r>
                        <a:rPr lang="en-US" sz="1400" baseline="0" dirty="0"/>
                        <a:t> work in other parts of the organization being served that, ideally, can be turned into an offering to other clients.</a:t>
                      </a:r>
                      <a:endParaRPr lang="en-US" sz="1400" dirty="0"/>
                    </a:p>
                  </a:txBody>
                  <a:tcPr anchor="ctr"/>
                </a:tc>
                <a:extLst>
                  <a:ext uri="{0D108BD9-81ED-4DB2-BD59-A6C34878D82A}">
                    <a16:rowId xmlns:a16="http://schemas.microsoft.com/office/drawing/2014/main" val="10003"/>
                  </a:ext>
                </a:extLst>
              </a:tr>
              <a:tr h="370840">
                <a:tc>
                  <a:txBody>
                    <a:bodyPr/>
                    <a:lstStyle/>
                    <a:p>
                      <a:r>
                        <a:rPr lang="en-US" sz="1400" dirty="0"/>
                        <a:t>Offering Manager</a:t>
                      </a:r>
                    </a:p>
                  </a:txBody>
                  <a:tcPr anchor="ctr"/>
                </a:tc>
                <a:tc>
                  <a:txBody>
                    <a:bodyPr/>
                    <a:lstStyle/>
                    <a:p>
                      <a:r>
                        <a:rPr lang="en-US" sz="1400" kern="1200" baseline="0" dirty="0">
                          <a:solidFill>
                            <a:schemeClr val="dk1"/>
                          </a:solidFill>
                          <a:latin typeface="+mn-lt"/>
                          <a:ea typeface="+mn-ea"/>
                          <a:cs typeface="+mn-cs"/>
                        </a:rPr>
                        <a:t>Collects, consolidates, and disseminates lessons learned; drives offering development in response to customer needs, competition, and technology.</a:t>
                      </a:r>
                    </a:p>
                    <a:p>
                      <a:endParaRPr lang="en-US" sz="1400" kern="1200" baseline="0" dirty="0">
                        <a:solidFill>
                          <a:schemeClr val="dk1"/>
                        </a:solidFill>
                        <a:latin typeface="+mn-lt"/>
                        <a:ea typeface="+mn-ea"/>
                        <a:cs typeface="+mn-cs"/>
                      </a:endParaRPr>
                    </a:p>
                  </a:txBody>
                  <a:tcPr anchor="ctr"/>
                </a:tc>
                <a:tc>
                  <a:txBody>
                    <a:bodyPr/>
                    <a:lstStyle/>
                    <a:p>
                      <a:r>
                        <a:rPr lang="en-US" sz="1400" dirty="0"/>
                        <a:t>Customer retention, growth in revenue connected</a:t>
                      </a:r>
                      <a:r>
                        <a:rPr lang="en-US" sz="1400" baseline="0" dirty="0"/>
                        <a:t> to offering, and indirect expenses all in-line with plan.</a:t>
                      </a:r>
                      <a:endParaRPr lang="en-US" sz="1400" dirty="0"/>
                    </a:p>
                  </a:txBody>
                  <a:tcPr anchor="ctr"/>
                </a:tc>
                <a:extLst>
                  <a:ext uri="{0D108BD9-81ED-4DB2-BD59-A6C34878D82A}">
                    <a16:rowId xmlns:a16="http://schemas.microsoft.com/office/drawing/2014/main" val="10004"/>
                  </a:ext>
                </a:extLst>
              </a:tr>
              <a:tr h="370840">
                <a:tc>
                  <a:txBody>
                    <a:bodyPr/>
                    <a:lstStyle/>
                    <a:p>
                      <a:r>
                        <a:rPr lang="en-US" sz="1400" dirty="0"/>
                        <a:t>Unit Manager</a:t>
                      </a:r>
                    </a:p>
                  </a:txBody>
                  <a:tcPr anchor="ctr"/>
                </a:tc>
                <a:tc>
                  <a:txBody>
                    <a:bodyPr/>
                    <a:lstStyle/>
                    <a:p>
                      <a:r>
                        <a:rPr lang="en-US" sz="1400" dirty="0"/>
                        <a:t>Sets</a:t>
                      </a:r>
                      <a:r>
                        <a:rPr lang="en-US" sz="1400" baseline="0" dirty="0"/>
                        <a:t> and achieves a plan to perform and grow revenue across clients in a market.</a:t>
                      </a:r>
                      <a:endParaRPr lang="en-US" sz="1400" dirty="0"/>
                    </a:p>
                  </a:txBody>
                  <a:tcPr anchor="ctr"/>
                </a:tc>
                <a:tc>
                  <a:txBody>
                    <a:bodyPr/>
                    <a:lstStyle/>
                    <a:p>
                      <a:r>
                        <a:rPr lang="en-US" sz="1400" dirty="0"/>
                        <a:t>Contribution</a:t>
                      </a:r>
                      <a:r>
                        <a:rPr lang="en-US" sz="1400" baseline="0" dirty="0"/>
                        <a:t> to corporate profit net of all direct and indirect costs including bonus awards.</a:t>
                      </a:r>
                      <a:endParaRPr lang="en-US" sz="1400" dirty="0"/>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72808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Resources</a:t>
            </a:r>
            <a:br>
              <a:rPr lang="en-US" dirty="0"/>
            </a:br>
            <a:r>
              <a:rPr lang="en-US" sz="2400" dirty="0">
                <a:solidFill>
                  <a:schemeClr val="accent2"/>
                </a:solidFill>
              </a:rPr>
              <a:t>Contact: intelliven@intelliven.com</a:t>
            </a:r>
            <a:endParaRPr lang="en-US" dirty="0">
              <a:solidFill>
                <a:schemeClr val="accent2"/>
              </a:solidFill>
            </a:endParaRPr>
          </a:p>
        </p:txBody>
      </p:sp>
      <p:sp>
        <p:nvSpPr>
          <p:cNvPr id="7" name="Content Placeholder 6"/>
          <p:cNvSpPr>
            <a:spLocks noGrp="1"/>
          </p:cNvSpPr>
          <p:nvPr>
            <p:ph sz="half" idx="1"/>
          </p:nvPr>
        </p:nvSpPr>
        <p:spPr>
          <a:xfrm>
            <a:off x="740042" y="1752600"/>
            <a:ext cx="3555073" cy="4113213"/>
          </a:xfrm>
        </p:spPr>
        <p:txBody>
          <a:bodyPr/>
          <a:lstStyle/>
          <a:p>
            <a:pPr marL="0" indent="0">
              <a:buNone/>
            </a:pPr>
            <a:r>
              <a:rPr lang="en-US" sz="2000" b="1" dirty="0">
                <a:hlinkClick r:id="rId4"/>
              </a:rPr>
              <a:t>Free  </a:t>
            </a:r>
            <a:endParaRPr lang="en-US" sz="2000" dirty="0"/>
          </a:p>
          <a:p>
            <a:r>
              <a:rPr lang="en-US" sz="1800" dirty="0">
                <a:hlinkClick r:id="rId5"/>
              </a:rPr>
              <a:t>IntelliVen blog</a:t>
            </a:r>
            <a:endParaRPr lang="en-US" sz="1800" dirty="0"/>
          </a:p>
          <a:p>
            <a:endParaRPr lang="en-US" sz="1800" dirty="0"/>
          </a:p>
          <a:p>
            <a:r>
              <a:rPr lang="en-US" sz="1800" dirty="0"/>
              <a:t>Follow </a:t>
            </a:r>
            <a:r>
              <a:rPr lang="en-US" sz="1800" dirty="0">
                <a:solidFill>
                  <a:srgbClr val="0070C0"/>
                </a:solidFill>
              </a:rPr>
              <a:t>@</a:t>
            </a:r>
            <a:r>
              <a:rPr lang="en-US" sz="1800" dirty="0" err="1">
                <a:solidFill>
                  <a:srgbClr val="0070C0"/>
                </a:solidFill>
              </a:rPr>
              <a:t>intelliven</a:t>
            </a:r>
            <a:endParaRPr lang="en-US" sz="1800" dirty="0">
              <a:solidFill>
                <a:srgbClr val="0070C0"/>
              </a:solidFill>
            </a:endParaRPr>
          </a:p>
          <a:p>
            <a:endParaRPr lang="en-US" sz="1800" dirty="0">
              <a:solidFill>
                <a:srgbClr val="0070C0"/>
              </a:solidFill>
            </a:endParaRPr>
          </a:p>
          <a:p>
            <a:r>
              <a:rPr lang="en-US" sz="1800" dirty="0"/>
              <a:t>Select </a:t>
            </a:r>
            <a:r>
              <a:rPr lang="en-US" sz="1800" dirty="0">
                <a:solidFill>
                  <a:srgbClr val="0070C0"/>
                </a:solidFill>
                <a:hlinkClick r:id="rId6"/>
              </a:rPr>
              <a:t>tools</a:t>
            </a:r>
            <a:r>
              <a:rPr lang="en-US" sz="1800" dirty="0">
                <a:solidFill>
                  <a:srgbClr val="0070C0"/>
                </a:solidFill>
              </a:rPr>
              <a:t>, </a:t>
            </a:r>
            <a:r>
              <a:rPr lang="en-US" sz="1800" dirty="0">
                <a:solidFill>
                  <a:srgbClr val="0070C0"/>
                </a:solidFill>
                <a:hlinkClick r:id="rId7"/>
              </a:rPr>
              <a:t>insights</a:t>
            </a:r>
            <a:r>
              <a:rPr lang="en-US" sz="1800" dirty="0">
                <a:solidFill>
                  <a:srgbClr val="0070C0"/>
                </a:solidFill>
              </a:rPr>
              <a:t>, </a:t>
            </a:r>
            <a:r>
              <a:rPr lang="en-US" sz="1800" dirty="0">
                <a:solidFill>
                  <a:srgbClr val="0070C0"/>
                </a:solidFill>
                <a:hlinkClick r:id="rId8"/>
              </a:rPr>
              <a:t>videos</a:t>
            </a:r>
            <a:r>
              <a:rPr lang="en-US" sz="1800" dirty="0">
                <a:solidFill>
                  <a:srgbClr val="0070C0"/>
                </a:solidFill>
              </a:rPr>
              <a:t>, and </a:t>
            </a:r>
            <a:r>
              <a:rPr lang="en-US" sz="1800" dirty="0">
                <a:solidFill>
                  <a:srgbClr val="0070C0"/>
                </a:solidFill>
                <a:hlinkClick r:id="rId9"/>
              </a:rPr>
              <a:t>presentations</a:t>
            </a:r>
            <a:endParaRPr lang="en-US" sz="1800" dirty="0">
              <a:solidFill>
                <a:srgbClr val="0070C0"/>
              </a:solidFill>
            </a:endParaRPr>
          </a:p>
          <a:p>
            <a:endParaRPr lang="en-US" sz="1800" dirty="0">
              <a:solidFill>
                <a:srgbClr val="0070C0"/>
              </a:solidFill>
            </a:endParaRPr>
          </a:p>
          <a:p>
            <a:r>
              <a:rPr lang="en-US" sz="1800" dirty="0">
                <a:hlinkClick r:id="rId10"/>
              </a:rPr>
              <a:t>Course syllabus, reading list, windows-of-time </a:t>
            </a:r>
            <a:endParaRPr lang="en-US" sz="1800" dirty="0"/>
          </a:p>
        </p:txBody>
      </p:sp>
      <p:sp>
        <p:nvSpPr>
          <p:cNvPr id="11" name="Content Placeholder 6"/>
          <p:cNvSpPr txBox="1">
            <a:spLocks/>
          </p:cNvSpPr>
          <p:nvPr/>
        </p:nvSpPr>
        <p:spPr bwMode="auto">
          <a:xfrm>
            <a:off x="6199667" y="1752600"/>
            <a:ext cx="403860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595959"/>
                </a:solidFill>
                <a:latin typeface="+mn-lt"/>
                <a:ea typeface="+mn-ea"/>
                <a:cs typeface="+mn-cs"/>
              </a:defRPr>
            </a:lvl1pPr>
            <a:lvl2pPr marL="742950" indent="-285750" algn="l" rtl="0" eaLnBrk="1" fontAlgn="base" hangingPunct="1">
              <a:spcBef>
                <a:spcPct val="20000"/>
              </a:spcBef>
              <a:spcAft>
                <a:spcPct val="0"/>
              </a:spcAft>
              <a:buChar char="–"/>
              <a:defRPr sz="2400">
                <a:solidFill>
                  <a:srgbClr val="595959"/>
                </a:solidFill>
                <a:latin typeface="+mn-lt"/>
                <a:ea typeface="+mn-ea"/>
              </a:defRPr>
            </a:lvl2pPr>
            <a:lvl3pPr marL="1085850" indent="-228600" algn="l" rtl="0" eaLnBrk="1" fontAlgn="base" hangingPunct="1">
              <a:spcBef>
                <a:spcPct val="20000"/>
              </a:spcBef>
              <a:spcAft>
                <a:spcPct val="0"/>
              </a:spcAft>
              <a:buChar char="•"/>
              <a:defRPr sz="2000">
                <a:solidFill>
                  <a:srgbClr val="595959"/>
                </a:solidFill>
                <a:latin typeface="+mn-lt"/>
                <a:ea typeface="+mn-ea"/>
              </a:defRPr>
            </a:lvl3pPr>
            <a:lvl4pPr marL="1428750" indent="-228600" algn="l" rtl="0" eaLnBrk="1" fontAlgn="base" hangingPunct="1">
              <a:spcBef>
                <a:spcPct val="20000"/>
              </a:spcBef>
              <a:spcAft>
                <a:spcPct val="0"/>
              </a:spcAft>
              <a:buChar char="–"/>
              <a:defRPr sz="1800">
                <a:solidFill>
                  <a:srgbClr val="595959"/>
                </a:solidFill>
                <a:latin typeface="+mn-lt"/>
                <a:ea typeface="+mn-ea"/>
              </a:defRPr>
            </a:lvl4pPr>
            <a:lvl5pPr marL="1771650" indent="-228600" algn="l" rtl="0" eaLnBrk="1" fontAlgn="base" hangingPunct="1">
              <a:spcBef>
                <a:spcPct val="20000"/>
              </a:spcBef>
              <a:spcAft>
                <a:spcPct val="0"/>
              </a:spcAft>
              <a:buChar char="»"/>
              <a:defRPr sz="1800">
                <a:solidFill>
                  <a:srgbClr val="595959"/>
                </a:solidFill>
                <a:latin typeface="+mn-lt"/>
                <a:ea typeface="+mn-ea"/>
              </a:defRPr>
            </a:lvl5pPr>
            <a:lvl6pPr marL="2228850" indent="-228600" algn="l" rtl="0" eaLnBrk="1" fontAlgn="base" hangingPunct="1">
              <a:spcBef>
                <a:spcPct val="20000"/>
              </a:spcBef>
              <a:spcAft>
                <a:spcPct val="0"/>
              </a:spcAft>
              <a:buChar char="»"/>
              <a:defRPr sz="1800">
                <a:solidFill>
                  <a:schemeClr val="tx1"/>
                </a:solidFill>
                <a:latin typeface="+mn-lt"/>
                <a:ea typeface="+mn-ea"/>
              </a:defRPr>
            </a:lvl6pPr>
            <a:lvl7pPr marL="2686050" indent="-228600" algn="l" rtl="0" eaLnBrk="1" fontAlgn="base" hangingPunct="1">
              <a:spcBef>
                <a:spcPct val="20000"/>
              </a:spcBef>
              <a:spcAft>
                <a:spcPct val="0"/>
              </a:spcAft>
              <a:buChar char="»"/>
              <a:defRPr sz="1800">
                <a:solidFill>
                  <a:schemeClr val="tx1"/>
                </a:solidFill>
                <a:latin typeface="+mn-lt"/>
                <a:ea typeface="+mn-ea"/>
              </a:defRPr>
            </a:lvl7pPr>
            <a:lvl8pPr marL="3143250" indent="-228600" algn="l" rtl="0" eaLnBrk="1" fontAlgn="base" hangingPunct="1">
              <a:spcBef>
                <a:spcPct val="20000"/>
              </a:spcBef>
              <a:spcAft>
                <a:spcPct val="0"/>
              </a:spcAft>
              <a:buChar char="»"/>
              <a:defRPr sz="1800">
                <a:solidFill>
                  <a:schemeClr val="tx1"/>
                </a:solidFill>
                <a:latin typeface="+mn-lt"/>
                <a:ea typeface="+mn-ea"/>
              </a:defRPr>
            </a:lvl8pPr>
            <a:lvl9pPr marL="3600450" indent="-228600" algn="l" rtl="0" eaLnBrk="1" fontAlgn="base" hangingPunct="1">
              <a:spcBef>
                <a:spcPct val="20000"/>
              </a:spcBef>
              <a:spcAft>
                <a:spcPct val="0"/>
              </a:spcAft>
              <a:buChar char="»"/>
              <a:defRPr sz="1800">
                <a:solidFill>
                  <a:schemeClr val="tx1"/>
                </a:solidFill>
                <a:latin typeface="+mn-lt"/>
                <a:ea typeface="+mn-ea"/>
              </a:defRPr>
            </a:lvl9pPr>
          </a:lstStyle>
          <a:p>
            <a:pPr marL="0" indent="0" defTabSz="457200">
              <a:buNone/>
            </a:pPr>
            <a:r>
              <a:rPr lang="en-US" sz="2000" b="1" kern="0" dirty="0">
                <a:hlinkClick r:id="rId11"/>
              </a:rPr>
              <a:t>Fee-base</a:t>
            </a:r>
            <a:r>
              <a:rPr lang="en-US" sz="2000" b="1" kern="0" dirty="0"/>
              <a:t>d</a:t>
            </a:r>
          </a:p>
          <a:p>
            <a:pPr defTabSz="457200"/>
            <a:r>
              <a:rPr lang="en-US" sz="1800" dirty="0">
                <a:hlinkClick r:id="rId12"/>
              </a:rPr>
              <a:t>Board-in-a-Box</a:t>
            </a:r>
            <a:br>
              <a:rPr lang="en-US" sz="1800" dirty="0"/>
            </a:br>
            <a:endParaRPr lang="en-US" sz="1800" dirty="0">
              <a:hlinkClick r:id="rId13"/>
            </a:endParaRPr>
          </a:p>
          <a:p>
            <a:pPr defTabSz="457200"/>
            <a:r>
              <a:rPr lang="en-US" sz="1800" dirty="0">
                <a:hlinkClick r:id="rId14"/>
              </a:rPr>
              <a:t>Management Team Workshops</a:t>
            </a:r>
          </a:p>
          <a:p>
            <a:pPr lvl="1" defTabSz="457200">
              <a:buFont typeface="Courier New" panose="02070309020205020404" pitchFamily="49" charset="0"/>
              <a:buChar char="o"/>
            </a:pPr>
            <a:r>
              <a:rPr lang="en-US" sz="1600" dirty="0">
                <a:hlinkClick r:id="rId15"/>
              </a:rPr>
              <a:t>Executive Performance Assessment</a:t>
            </a:r>
            <a:endParaRPr lang="en-US" sz="1600" dirty="0"/>
          </a:p>
          <a:p>
            <a:pPr lvl="1" defTabSz="457200">
              <a:buFont typeface="Courier New" panose="02070309020205020404" pitchFamily="49" charset="0"/>
              <a:buChar char="o"/>
            </a:pPr>
            <a:r>
              <a:rPr lang="en-US" sz="1600" dirty="0">
                <a:hlinkClick r:id="" action="ppaction://noaction"/>
              </a:rPr>
              <a:t>Strategy Development</a:t>
            </a:r>
          </a:p>
          <a:p>
            <a:pPr lvl="1" defTabSz="457200">
              <a:buFont typeface="Courier New" panose="02070309020205020404" pitchFamily="49" charset="0"/>
              <a:buChar char="o"/>
            </a:pPr>
            <a:r>
              <a:rPr lang="en-US" sz="1600" dirty="0">
                <a:hlinkClick r:id="" action="ppaction://noaction"/>
              </a:rPr>
              <a:t>Initiative-to-Action</a:t>
            </a:r>
          </a:p>
          <a:p>
            <a:pPr lvl="1" defTabSz="457200">
              <a:buFont typeface="Courier New" panose="02070309020205020404" pitchFamily="49" charset="0"/>
              <a:buChar char="o"/>
            </a:pPr>
            <a:r>
              <a:rPr lang="en-US" sz="1600" dirty="0">
                <a:hlinkClick r:id="" action="ppaction://noaction"/>
              </a:rPr>
              <a:t>Contracting and Governance</a:t>
            </a:r>
          </a:p>
          <a:p>
            <a:pPr lvl="1" defTabSz="457200">
              <a:buFont typeface="Courier New" panose="02070309020205020404" pitchFamily="49" charset="0"/>
              <a:buChar char="o"/>
            </a:pPr>
            <a:endParaRPr lang="en-US" sz="1600" dirty="0">
              <a:hlinkClick r:id="" action="ppaction://noaction"/>
            </a:endParaRPr>
          </a:p>
          <a:p>
            <a:pPr defTabSz="457200"/>
            <a:r>
              <a:rPr lang="en-US" sz="1800" dirty="0">
                <a:hlinkClick r:id="rId16"/>
              </a:rPr>
              <a:t>Manage to Lead Workbook</a:t>
            </a:r>
            <a:br>
              <a:rPr lang="en-US" sz="1800" dirty="0"/>
            </a:br>
            <a:endParaRPr lang="en-US" sz="1800" dirty="0"/>
          </a:p>
          <a:p>
            <a:pPr defTabSz="457200"/>
            <a:r>
              <a:rPr lang="en-US" sz="1800" dirty="0"/>
              <a:t>Executive Training</a:t>
            </a:r>
            <a:br>
              <a:rPr lang="en-US" sz="1800" dirty="0"/>
            </a:br>
            <a:endParaRPr lang="en-US" sz="1800" dirty="0"/>
          </a:p>
          <a:p>
            <a:pPr defTabSz="457200"/>
            <a:r>
              <a:rPr lang="en-US" sz="1800" dirty="0"/>
              <a:t>Executive Coaching</a:t>
            </a:r>
            <a:endParaRPr lang="en-US" sz="1800" dirty="0">
              <a:hlinkClick r:id="rId17"/>
            </a:endParaRPr>
          </a:p>
        </p:txBody>
      </p:sp>
      <p:pic>
        <p:nvPicPr>
          <p:cNvPr id="2" name="Picture 1"/>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9819683" y="404127"/>
            <a:ext cx="1625306" cy="1453488"/>
          </a:xfrm>
          <a:prstGeom prst="rect">
            <a:avLst/>
          </a:prstGeom>
        </p:spPr>
      </p:pic>
    </p:spTree>
    <p:extLst>
      <p:ext uri="{BB962C8B-B14F-4D97-AF65-F5344CB8AC3E}">
        <p14:creationId xmlns:p14="http://schemas.microsoft.com/office/powerpoint/2010/main" val="188283521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IntelliVen Theme">
  <a:themeElements>
    <a:clrScheme name="Blank Presentation 1">
      <a:dk1>
        <a:srgbClr val="777777"/>
      </a:dk1>
      <a:lt1>
        <a:srgbClr val="FFFFFF"/>
      </a:lt1>
      <a:dk2>
        <a:srgbClr val="000000"/>
      </a:dk2>
      <a:lt2>
        <a:srgbClr val="404040"/>
      </a:lt2>
      <a:accent1>
        <a:srgbClr val="C0C0C0"/>
      </a:accent1>
      <a:accent2>
        <a:srgbClr val="777777"/>
      </a:accent2>
      <a:accent3>
        <a:srgbClr val="FFFFFF"/>
      </a:accent3>
      <a:accent4>
        <a:srgbClr val="656565"/>
      </a:accent4>
      <a:accent5>
        <a:srgbClr val="DCDCDC"/>
      </a:accent5>
      <a:accent6>
        <a:srgbClr val="6B6B6B"/>
      </a:accent6>
      <a:hlink>
        <a:srgbClr val="404040"/>
      </a:hlink>
      <a:folHlink>
        <a:srgbClr val="FF1D2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777777"/>
        </a:dk1>
        <a:lt1>
          <a:srgbClr val="FFFFFF"/>
        </a:lt1>
        <a:dk2>
          <a:srgbClr val="000000"/>
        </a:dk2>
        <a:lt2>
          <a:srgbClr val="404040"/>
        </a:lt2>
        <a:accent1>
          <a:srgbClr val="C0C0C0"/>
        </a:accent1>
        <a:accent2>
          <a:srgbClr val="777777"/>
        </a:accent2>
        <a:accent3>
          <a:srgbClr val="FFFFFF"/>
        </a:accent3>
        <a:accent4>
          <a:srgbClr val="656565"/>
        </a:accent4>
        <a:accent5>
          <a:srgbClr val="DCDCDC"/>
        </a:accent5>
        <a:accent6>
          <a:srgbClr val="6B6B6B"/>
        </a:accent6>
        <a:hlink>
          <a:srgbClr val="404040"/>
        </a:hlink>
        <a:folHlink>
          <a:srgbClr val="FF1D2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777777"/>
      </a:dk1>
      <a:lt1>
        <a:srgbClr val="FFFFFF"/>
      </a:lt1>
      <a:dk2>
        <a:srgbClr val="000000"/>
      </a:dk2>
      <a:lt2>
        <a:srgbClr val="404040"/>
      </a:lt2>
      <a:accent1>
        <a:srgbClr val="C0C0C0"/>
      </a:accent1>
      <a:accent2>
        <a:srgbClr val="777777"/>
      </a:accent2>
      <a:accent3>
        <a:srgbClr val="FFFFFF"/>
      </a:accent3>
      <a:accent4>
        <a:srgbClr val="656565"/>
      </a:accent4>
      <a:accent5>
        <a:srgbClr val="DCDCDC"/>
      </a:accent5>
      <a:accent6>
        <a:srgbClr val="6B6B6B"/>
      </a:accent6>
      <a:hlink>
        <a:srgbClr val="404040"/>
      </a:hlink>
      <a:folHlink>
        <a:srgbClr val="FF1D2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777777"/>
        </a:dk1>
        <a:lt1>
          <a:srgbClr val="FFFFFF"/>
        </a:lt1>
        <a:dk2>
          <a:srgbClr val="000000"/>
        </a:dk2>
        <a:lt2>
          <a:srgbClr val="404040"/>
        </a:lt2>
        <a:accent1>
          <a:srgbClr val="C0C0C0"/>
        </a:accent1>
        <a:accent2>
          <a:srgbClr val="777777"/>
        </a:accent2>
        <a:accent3>
          <a:srgbClr val="FFFFFF"/>
        </a:accent3>
        <a:accent4>
          <a:srgbClr val="656565"/>
        </a:accent4>
        <a:accent5>
          <a:srgbClr val="DCDCDC"/>
        </a:accent5>
        <a:accent6>
          <a:srgbClr val="6B6B6B"/>
        </a:accent6>
        <a:hlink>
          <a:srgbClr val="404040"/>
        </a:hlink>
        <a:folHlink>
          <a:srgbClr val="FF1D2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ntelliVen 2021 Theme">
  <a:themeElements>
    <a:clrScheme name="IntelliVen">
      <a:dk1>
        <a:srgbClr val="000000"/>
      </a:dk1>
      <a:lt1>
        <a:srgbClr val="FFFFFF"/>
      </a:lt1>
      <a:dk2>
        <a:srgbClr val="4E4E4E"/>
      </a:dk2>
      <a:lt2>
        <a:srgbClr val="F5FBFB"/>
      </a:lt2>
      <a:accent1>
        <a:srgbClr val="1E497D"/>
      </a:accent1>
      <a:accent2>
        <a:srgbClr val="3299FE"/>
      </a:accent2>
      <a:accent3>
        <a:srgbClr val="2472B9"/>
      </a:accent3>
      <a:accent4>
        <a:srgbClr val="007FFE"/>
      </a:accent4>
      <a:accent5>
        <a:srgbClr val="3872BE"/>
      </a:accent5>
      <a:accent6>
        <a:srgbClr val="0049AD"/>
      </a:accent6>
      <a:hlink>
        <a:srgbClr val="FEBF00"/>
      </a:hlink>
      <a:folHlink>
        <a:srgbClr val="FDBF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IntelliVen 2021 Theme">
  <a:themeElements>
    <a:clrScheme name="IntelliVen">
      <a:dk1>
        <a:srgbClr val="000000"/>
      </a:dk1>
      <a:lt1>
        <a:srgbClr val="FFFFFF"/>
      </a:lt1>
      <a:dk2>
        <a:srgbClr val="4E4E4E"/>
      </a:dk2>
      <a:lt2>
        <a:srgbClr val="F5FBFB"/>
      </a:lt2>
      <a:accent1>
        <a:srgbClr val="1E497D"/>
      </a:accent1>
      <a:accent2>
        <a:srgbClr val="3299FE"/>
      </a:accent2>
      <a:accent3>
        <a:srgbClr val="2472B9"/>
      </a:accent3>
      <a:accent4>
        <a:srgbClr val="007FFE"/>
      </a:accent4>
      <a:accent5>
        <a:srgbClr val="3872BE"/>
      </a:accent5>
      <a:accent6>
        <a:srgbClr val="0049AD"/>
      </a:accent6>
      <a:hlink>
        <a:srgbClr val="FEBF00"/>
      </a:hlink>
      <a:folHlink>
        <a:srgbClr val="FDBF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777777"/>
    </a:dk1>
    <a:lt1>
      <a:srgbClr val="FFFFFF"/>
    </a:lt1>
    <a:dk2>
      <a:srgbClr val="000000"/>
    </a:dk2>
    <a:lt2>
      <a:srgbClr val="404040"/>
    </a:lt2>
    <a:accent1>
      <a:srgbClr val="C0C0C0"/>
    </a:accent1>
    <a:accent2>
      <a:srgbClr val="777777"/>
    </a:accent2>
    <a:accent3>
      <a:srgbClr val="FFFFFF"/>
    </a:accent3>
    <a:accent4>
      <a:srgbClr val="656565"/>
    </a:accent4>
    <a:accent5>
      <a:srgbClr val="DCDCDC"/>
    </a:accent5>
    <a:accent6>
      <a:srgbClr val="6B6B6B"/>
    </a:accent6>
    <a:hlink>
      <a:srgbClr val="404040"/>
    </a:hlink>
    <a:folHlink>
      <a:srgbClr val="FF1D2A"/>
    </a:folHlink>
  </a:clrScheme>
</a:themeOverride>
</file>

<file path=ppt/theme/themeOverride2.xml><?xml version="1.0" encoding="utf-8"?>
<a:themeOverride xmlns:a="http://schemas.openxmlformats.org/drawingml/2006/main">
  <a:clrScheme name="Blank Presentation 1">
    <a:dk1>
      <a:srgbClr val="777777"/>
    </a:dk1>
    <a:lt1>
      <a:srgbClr val="FFFFFF"/>
    </a:lt1>
    <a:dk2>
      <a:srgbClr val="000000"/>
    </a:dk2>
    <a:lt2>
      <a:srgbClr val="404040"/>
    </a:lt2>
    <a:accent1>
      <a:srgbClr val="C0C0C0"/>
    </a:accent1>
    <a:accent2>
      <a:srgbClr val="777777"/>
    </a:accent2>
    <a:accent3>
      <a:srgbClr val="FFFFFF"/>
    </a:accent3>
    <a:accent4>
      <a:srgbClr val="656565"/>
    </a:accent4>
    <a:accent5>
      <a:srgbClr val="DCDCDC"/>
    </a:accent5>
    <a:accent6>
      <a:srgbClr val="6B6B6B"/>
    </a:accent6>
    <a:hlink>
      <a:srgbClr val="404040"/>
    </a:hlink>
    <a:folHlink>
      <a:srgbClr val="FF1D2A"/>
    </a:folHlink>
  </a:clrScheme>
</a:themeOverride>
</file>

<file path=ppt/theme/themeOverride3.xml><?xml version="1.0" encoding="utf-8"?>
<a:themeOverride xmlns:a="http://schemas.openxmlformats.org/drawingml/2006/main">
  <a:clrScheme name="Blank Presentation 1">
    <a:dk1>
      <a:srgbClr val="777777"/>
    </a:dk1>
    <a:lt1>
      <a:srgbClr val="FFFFFF"/>
    </a:lt1>
    <a:dk2>
      <a:srgbClr val="000000"/>
    </a:dk2>
    <a:lt2>
      <a:srgbClr val="404040"/>
    </a:lt2>
    <a:accent1>
      <a:srgbClr val="C0C0C0"/>
    </a:accent1>
    <a:accent2>
      <a:srgbClr val="777777"/>
    </a:accent2>
    <a:accent3>
      <a:srgbClr val="FFFFFF"/>
    </a:accent3>
    <a:accent4>
      <a:srgbClr val="656565"/>
    </a:accent4>
    <a:accent5>
      <a:srgbClr val="DCDCDC"/>
    </a:accent5>
    <a:accent6>
      <a:srgbClr val="6B6B6B"/>
    </a:accent6>
    <a:hlink>
      <a:srgbClr val="404040"/>
    </a:hlink>
    <a:folHlink>
      <a:srgbClr val="FF1D2A"/>
    </a:folHlink>
  </a:clrScheme>
</a:themeOverride>
</file>

<file path=ppt/theme/themeOverride4.xml><?xml version="1.0" encoding="utf-8"?>
<a:themeOverride xmlns:a="http://schemas.openxmlformats.org/drawingml/2006/main">
  <a:clrScheme name="Blank Presentation 1">
    <a:dk1>
      <a:srgbClr val="777777"/>
    </a:dk1>
    <a:lt1>
      <a:srgbClr val="FFFFFF"/>
    </a:lt1>
    <a:dk2>
      <a:srgbClr val="000000"/>
    </a:dk2>
    <a:lt2>
      <a:srgbClr val="404040"/>
    </a:lt2>
    <a:accent1>
      <a:srgbClr val="C0C0C0"/>
    </a:accent1>
    <a:accent2>
      <a:srgbClr val="777777"/>
    </a:accent2>
    <a:accent3>
      <a:srgbClr val="FFFFFF"/>
    </a:accent3>
    <a:accent4>
      <a:srgbClr val="656565"/>
    </a:accent4>
    <a:accent5>
      <a:srgbClr val="DCDCDC"/>
    </a:accent5>
    <a:accent6>
      <a:srgbClr val="6B6B6B"/>
    </a:accent6>
    <a:hlink>
      <a:srgbClr val="404040"/>
    </a:hlink>
    <a:folHlink>
      <a:srgbClr val="FF1D2A"/>
    </a:folHlink>
  </a:clrScheme>
</a:themeOverride>
</file>

<file path=ppt/theme/themeOverride5.xml><?xml version="1.0" encoding="utf-8"?>
<a:themeOverride xmlns:a="http://schemas.openxmlformats.org/drawingml/2006/main">
  <a:clrScheme name="Blank Presentation 1">
    <a:dk1>
      <a:srgbClr val="777777"/>
    </a:dk1>
    <a:lt1>
      <a:srgbClr val="FFFFFF"/>
    </a:lt1>
    <a:dk2>
      <a:srgbClr val="000000"/>
    </a:dk2>
    <a:lt2>
      <a:srgbClr val="404040"/>
    </a:lt2>
    <a:accent1>
      <a:srgbClr val="C0C0C0"/>
    </a:accent1>
    <a:accent2>
      <a:srgbClr val="777777"/>
    </a:accent2>
    <a:accent3>
      <a:srgbClr val="FFFFFF"/>
    </a:accent3>
    <a:accent4>
      <a:srgbClr val="656565"/>
    </a:accent4>
    <a:accent5>
      <a:srgbClr val="DCDCDC"/>
    </a:accent5>
    <a:accent6>
      <a:srgbClr val="6B6B6B"/>
    </a:accent6>
    <a:hlink>
      <a:srgbClr val="404040"/>
    </a:hlink>
    <a:folHlink>
      <a:srgbClr val="FF1D2A"/>
    </a:folHlink>
  </a:clrScheme>
</a:themeOverride>
</file>

<file path=ppt/theme/themeOverride6.xml><?xml version="1.0" encoding="utf-8"?>
<a:themeOverride xmlns:a="http://schemas.openxmlformats.org/drawingml/2006/main">
  <a:clrScheme name="Blank Presentation 1">
    <a:dk1>
      <a:srgbClr val="777777"/>
    </a:dk1>
    <a:lt1>
      <a:srgbClr val="FFFFFF"/>
    </a:lt1>
    <a:dk2>
      <a:srgbClr val="000000"/>
    </a:dk2>
    <a:lt2>
      <a:srgbClr val="404040"/>
    </a:lt2>
    <a:accent1>
      <a:srgbClr val="C0C0C0"/>
    </a:accent1>
    <a:accent2>
      <a:srgbClr val="777777"/>
    </a:accent2>
    <a:accent3>
      <a:srgbClr val="FFFFFF"/>
    </a:accent3>
    <a:accent4>
      <a:srgbClr val="656565"/>
    </a:accent4>
    <a:accent5>
      <a:srgbClr val="DCDCDC"/>
    </a:accent5>
    <a:accent6>
      <a:srgbClr val="6B6B6B"/>
    </a:accent6>
    <a:hlink>
      <a:srgbClr val="404040"/>
    </a:hlink>
    <a:folHlink>
      <a:srgbClr val="FF1D2A"/>
    </a:folHlink>
  </a:clrScheme>
</a:themeOverride>
</file>

<file path=docProps/app.xml><?xml version="1.0" encoding="utf-8"?>
<Properties xmlns="http://schemas.openxmlformats.org/officeDocument/2006/extended-properties" xmlns:vt="http://schemas.openxmlformats.org/officeDocument/2006/docPropsVTypes">
  <TotalTime>218</TotalTime>
  <Words>774</Words>
  <Application>Microsoft Office PowerPoint</Application>
  <PresentationFormat>Widescreen</PresentationFormat>
  <Paragraphs>121</Paragraphs>
  <Slides>10</Slides>
  <Notes>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10</vt:i4>
      </vt:variant>
    </vt:vector>
  </HeadingPairs>
  <TitlesOfParts>
    <vt:vector size="20" baseType="lpstr">
      <vt:lpstr>Arial</vt:lpstr>
      <vt:lpstr>Arial Narrow</vt:lpstr>
      <vt:lpstr>Calibri</vt:lpstr>
      <vt:lpstr>Courier New</vt:lpstr>
      <vt:lpstr>Helvetica Neue Light</vt:lpstr>
      <vt:lpstr>Times New Roman</vt:lpstr>
      <vt:lpstr>IntelliVen Theme</vt:lpstr>
      <vt:lpstr>1_Blank Presentation</vt:lpstr>
      <vt:lpstr>IntelliVen 2021 Theme</vt:lpstr>
      <vt:lpstr>7_IntelliVen 2021 Theme</vt:lpstr>
      <vt:lpstr>How to Drive Sales  in a Services Business</vt:lpstr>
      <vt:lpstr>Sales Roles in a Services Practice</vt:lpstr>
      <vt:lpstr>A new sale creates the opportunity to deliver services.</vt:lpstr>
      <vt:lpstr>Extend and Expand the Opportunity to Deliver Even More Value</vt:lpstr>
      <vt:lpstr>Account Development</vt:lpstr>
      <vt:lpstr>Solution Sales</vt:lpstr>
      <vt:lpstr>Summary of ways to drive sales in a service business</vt:lpstr>
      <vt:lpstr>Distinct Roles Breadth of skills required drives individuals to perform best in one of these specific roles.</vt:lpstr>
      <vt:lpstr>Resources Contact: intelliven@intelliven.com</vt:lpstr>
      <vt:lpstr>Thank you. </vt:lpstr>
    </vt:vector>
  </TitlesOfParts>
  <Company>Compusearch Software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Ways to drive sales in a service business</dc:title>
  <dc:creator>Peter D</dc:creator>
  <cp:lastModifiedBy>Peter DiGiammarino</cp:lastModifiedBy>
  <cp:revision>17</cp:revision>
  <dcterms:created xsi:type="dcterms:W3CDTF">2014-09-01T16:37:52Z</dcterms:created>
  <dcterms:modified xsi:type="dcterms:W3CDTF">2022-05-24T16:45:17Z</dcterms:modified>
</cp:coreProperties>
</file>