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3.xml" ContentType="application/vnd.openxmlformats-officedocument.theme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8" r:id="rId2"/>
    <p:sldMasterId id="2147483680" r:id="rId3"/>
    <p:sldMasterId id="2147483692" r:id="rId4"/>
  </p:sldMasterIdLst>
  <p:notesMasterIdLst>
    <p:notesMasterId r:id="rId6"/>
  </p:notesMasterIdLst>
  <p:sldIdLst>
    <p:sldId id="25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1" autoAdjust="0"/>
    <p:restoredTop sz="94660"/>
  </p:normalViewPr>
  <p:slideViewPr>
    <p:cSldViewPr snapToGrid="0">
      <p:cViewPr varScale="1">
        <p:scale>
          <a:sx n="88" d="100"/>
          <a:sy n="88" d="100"/>
        </p:scale>
        <p:origin x="48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E70B82-0501-4749-8103-599A35F20054}" type="datetimeFigureOut">
              <a:rPr lang="en-US" smtClean="0"/>
              <a:t>8/18/2017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A4E762-ADC9-4BAD-8627-7321D63914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2576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68BA63-2486-4A90-981E-240734D407F9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64372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Main Title Slide">
    <p:bg bwMode="gray">
      <p:bgPr>
        <a:solidFill>
          <a:srgbClr val="0066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0" name="Rectangle 8"/>
          <p:cNvSpPr>
            <a:spLocks noGrp="1" noChangeArrowheads="1"/>
          </p:cNvSpPr>
          <p:nvPr>
            <p:ph type="ctrTitle" sz="quarter"/>
          </p:nvPr>
        </p:nvSpPr>
        <p:spPr bwMode="white">
          <a:xfrm>
            <a:off x="611717" y="695671"/>
            <a:ext cx="10972800" cy="2741613"/>
          </a:xfrm>
        </p:spPr>
        <p:txBody>
          <a:bodyPr anchor="t" anchorCtr="0"/>
          <a:lstStyle>
            <a:lvl1pPr>
              <a:defRPr sz="50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3"/>
          <p:cNvSpPr>
            <a:spLocks noGrp="1"/>
          </p:cNvSpPr>
          <p:nvPr>
            <p:ph idx="1"/>
          </p:nvPr>
        </p:nvSpPr>
        <p:spPr bwMode="auto">
          <a:xfrm>
            <a:off x="619669" y="5065091"/>
            <a:ext cx="10985500" cy="13132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>
                <a:sym typeface="Arial" pitchFamily="-110" charset="0"/>
              </a:rPr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307347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5DC91-D2E2-4956-860B-68E9457EABE5}" type="datetimeFigureOut">
              <a:rPr lang="en-US" smtClean="0"/>
              <a:t>8/18/2017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7D151-57F2-44F4-B670-6071EB305D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7479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5DC91-D2E2-4956-860B-68E9457EABE5}" type="datetimeFigureOut">
              <a:rPr lang="en-US" smtClean="0"/>
              <a:t>8/18/2017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7D151-57F2-44F4-B670-6071EB305D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7814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5DC91-D2E2-4956-860B-68E9457EABE5}" type="datetimeFigureOut">
              <a:rPr lang="en-US" smtClean="0"/>
              <a:t>8/18/2017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7D151-57F2-44F4-B670-6071EB305D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0998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5DC91-D2E2-4956-860B-68E9457EABE5}" type="datetimeFigureOut">
              <a:rPr lang="en-US" smtClean="0"/>
              <a:t>8/18/2017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7D151-57F2-44F4-B670-6071EB305D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4029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5DC91-D2E2-4956-860B-68E9457EABE5}" type="datetimeFigureOut">
              <a:rPr lang="en-US" smtClean="0"/>
              <a:t>8/18/2017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7D151-57F2-44F4-B670-6071EB305D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5198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5DC91-D2E2-4956-860B-68E9457EABE5}" type="datetimeFigureOut">
              <a:rPr lang="en-US" smtClean="0"/>
              <a:t>8/18/2017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7D151-57F2-44F4-B670-6071EB305D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5477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5DC91-D2E2-4956-860B-68E9457EABE5}" type="datetimeFigureOut">
              <a:rPr lang="en-US" smtClean="0"/>
              <a:t>8/18/2017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7D151-57F2-44F4-B670-6071EB305D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60737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5DC91-D2E2-4956-860B-68E9457EABE5}" type="datetimeFigureOut">
              <a:rPr lang="en-US" smtClean="0"/>
              <a:t>8/18/2017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7D151-57F2-44F4-B670-6071EB305D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501863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5DC91-D2E2-4956-860B-68E9457EABE5}" type="datetimeFigureOut">
              <a:rPr lang="en-US" smtClean="0"/>
              <a:t>8/18/2017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7D151-57F2-44F4-B670-6071EB305D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88367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768F7-3577-41F9-9C67-0C139C47EB22}" type="datetimeFigureOut">
              <a:rPr lang="en-US" smtClean="0"/>
              <a:t>8/18/2017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580B9-4F3B-4DF8-B7F8-408227760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0248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_Main Title Slide">
    <p:bg bwMode="gray">
      <p:bgPr>
        <a:solidFill>
          <a:srgbClr val="0066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0" name="Rectangle 8"/>
          <p:cNvSpPr>
            <a:spLocks noGrp="1" noChangeArrowheads="1"/>
          </p:cNvSpPr>
          <p:nvPr>
            <p:ph type="ctrTitle" sz="quarter"/>
          </p:nvPr>
        </p:nvSpPr>
        <p:spPr bwMode="white">
          <a:xfrm>
            <a:off x="611717" y="695671"/>
            <a:ext cx="10972800" cy="2741613"/>
          </a:xfrm>
        </p:spPr>
        <p:txBody>
          <a:bodyPr anchor="t" anchorCtr="0"/>
          <a:lstStyle>
            <a:lvl1pPr>
              <a:defRPr sz="50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57931912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768F7-3577-41F9-9C67-0C139C47EB22}" type="datetimeFigureOut">
              <a:rPr lang="en-US" smtClean="0"/>
              <a:t>8/18/2017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580B9-4F3B-4DF8-B7F8-408227760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46385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768F7-3577-41F9-9C67-0C139C47EB22}" type="datetimeFigureOut">
              <a:rPr lang="en-US" smtClean="0"/>
              <a:t>8/18/2017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580B9-4F3B-4DF8-B7F8-408227760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84797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768F7-3577-41F9-9C67-0C139C47EB22}" type="datetimeFigureOut">
              <a:rPr lang="en-US" smtClean="0"/>
              <a:t>8/18/2017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580B9-4F3B-4DF8-B7F8-408227760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91158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768F7-3577-41F9-9C67-0C139C47EB22}" type="datetimeFigureOut">
              <a:rPr lang="en-US" smtClean="0"/>
              <a:t>8/18/2017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580B9-4F3B-4DF8-B7F8-408227760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5988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768F7-3577-41F9-9C67-0C139C47EB22}" type="datetimeFigureOut">
              <a:rPr lang="en-US" smtClean="0"/>
              <a:t>8/18/2017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580B9-4F3B-4DF8-B7F8-408227760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41255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768F7-3577-41F9-9C67-0C139C47EB22}" type="datetimeFigureOut">
              <a:rPr lang="en-US" smtClean="0"/>
              <a:t>8/18/2017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580B9-4F3B-4DF8-B7F8-408227760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67891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768F7-3577-41F9-9C67-0C139C47EB22}" type="datetimeFigureOut">
              <a:rPr lang="en-US" smtClean="0"/>
              <a:t>8/18/2017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580B9-4F3B-4DF8-B7F8-408227760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98689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768F7-3577-41F9-9C67-0C139C47EB22}" type="datetimeFigureOut">
              <a:rPr lang="en-US" smtClean="0"/>
              <a:t>8/18/2017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580B9-4F3B-4DF8-B7F8-408227760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7246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768F7-3577-41F9-9C67-0C139C47EB22}" type="datetimeFigureOut">
              <a:rPr lang="en-US" smtClean="0"/>
              <a:t>8/18/2017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580B9-4F3B-4DF8-B7F8-408227760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34646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768F7-3577-41F9-9C67-0C139C47EB22}" type="datetimeFigureOut">
              <a:rPr lang="en-US" smtClean="0"/>
              <a:t>8/18/2017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580B9-4F3B-4DF8-B7F8-408227760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10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717" y="1844291"/>
            <a:ext cx="10972800" cy="4113213"/>
          </a:xfrm>
        </p:spPr>
        <p:txBody>
          <a:bodyPr/>
          <a:lstStyle>
            <a:lvl1pPr>
              <a:defRPr>
                <a:solidFill>
                  <a:srgbClr val="595959"/>
                </a:solidFill>
              </a:defRPr>
            </a:lvl1pPr>
            <a:lvl2pPr>
              <a:defRPr>
                <a:solidFill>
                  <a:srgbClr val="595959"/>
                </a:solidFill>
              </a:defRPr>
            </a:lvl2pPr>
            <a:lvl3pPr>
              <a:defRPr>
                <a:solidFill>
                  <a:srgbClr val="595959"/>
                </a:solidFill>
              </a:defRPr>
            </a:lvl3pPr>
            <a:lvl4pPr>
              <a:defRPr>
                <a:solidFill>
                  <a:srgbClr val="595959"/>
                </a:solidFill>
              </a:defRPr>
            </a:lvl4pPr>
            <a:lvl5pPr>
              <a:defRPr>
                <a:solidFill>
                  <a:srgbClr val="595959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9267250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k Blue Truth Divider Slides">
    <p:bg>
      <p:bgPr>
        <a:solidFill>
          <a:srgbClr val="153C8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371" y="2713360"/>
            <a:ext cx="10972800" cy="863600"/>
          </a:xfrm>
        </p:spPr>
        <p:txBody>
          <a:bodyPr anchor="b" anchorCtr="0"/>
          <a:lstStyle>
            <a:lvl1pPr>
              <a:defRPr sz="60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1717" y="4103606"/>
            <a:ext cx="5384800" cy="2231623"/>
          </a:xfrm>
          <a:prstGeom prst="rect">
            <a:avLst/>
          </a:prstGeom>
        </p:spPr>
        <p:txBody>
          <a:bodyPr/>
          <a:lstStyle>
            <a:lvl1pPr marL="0" indent="0">
              <a:defRPr sz="2800">
                <a:solidFill>
                  <a:srgbClr val="FFFFFF"/>
                </a:solidFill>
              </a:defRPr>
            </a:lvl1pPr>
            <a:lvl2pPr marL="0" indent="0">
              <a:defRPr sz="2400">
                <a:solidFill>
                  <a:srgbClr val="FFFFFF"/>
                </a:solidFill>
              </a:defRPr>
            </a:lvl2pPr>
            <a:lvl3pPr marL="0" indent="0">
              <a:defRPr sz="2000">
                <a:solidFill>
                  <a:srgbClr val="FFFFFF"/>
                </a:solidFill>
              </a:defRPr>
            </a:lvl3pPr>
            <a:lvl4pPr marL="0" indent="0">
              <a:defRPr sz="1800">
                <a:solidFill>
                  <a:srgbClr val="FFFFFF"/>
                </a:solidFill>
              </a:defRPr>
            </a:lvl4pPr>
            <a:lvl5pPr marL="0" indent="0">
              <a:defRPr sz="1800">
                <a:solidFill>
                  <a:srgbClr val="FFFFFF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6158253"/>
      </p:ext>
    </p:extLst>
  </p:cSld>
  <p:clrMapOvr>
    <a:masterClrMapping/>
  </p:clrMapOvr>
  <p:transition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t Truth Divid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371" y="2713360"/>
            <a:ext cx="10972800" cy="863600"/>
          </a:xfrm>
        </p:spPr>
        <p:txBody>
          <a:bodyPr anchor="b" anchorCtr="0"/>
          <a:lstStyle>
            <a:lvl1pPr>
              <a:defRPr sz="60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1717" y="4103606"/>
            <a:ext cx="5384800" cy="2231623"/>
          </a:xfrm>
          <a:prstGeom prst="rect">
            <a:avLst/>
          </a:prstGeom>
        </p:spPr>
        <p:txBody>
          <a:bodyPr/>
          <a:lstStyle>
            <a:lvl1pPr marL="0" indent="0">
              <a:defRPr sz="2800">
                <a:solidFill>
                  <a:schemeClr val="tx2"/>
                </a:solidFill>
              </a:defRPr>
            </a:lvl1pPr>
            <a:lvl2pPr marL="0" indent="0">
              <a:defRPr sz="2400">
                <a:solidFill>
                  <a:schemeClr val="tx2"/>
                </a:solidFill>
              </a:defRPr>
            </a:lvl2pPr>
            <a:lvl3pPr marL="0" indent="0">
              <a:defRPr sz="2000">
                <a:solidFill>
                  <a:schemeClr val="tx2"/>
                </a:solidFill>
              </a:defRPr>
            </a:lvl3pPr>
            <a:lvl4pPr marL="0" indent="0">
              <a:defRPr sz="1800">
                <a:solidFill>
                  <a:schemeClr val="tx2"/>
                </a:solidFill>
              </a:defRPr>
            </a:lvl4pPr>
            <a:lvl5pPr marL="0" indent="0">
              <a:defRPr sz="1800">
                <a:solidFill>
                  <a:schemeClr val="tx2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5"/>
          <p:cNvSpPr txBox="1">
            <a:spLocks/>
          </p:cNvSpPr>
          <p:nvPr userDrawn="1"/>
        </p:nvSpPr>
        <p:spPr>
          <a:xfrm>
            <a:off x="11131551" y="6216119"/>
            <a:ext cx="442383" cy="55562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457200" rtl="0" eaLnBrk="1" latinLnBrk="0" hangingPunct="1">
              <a:defRPr sz="800" kern="1200" smtClean="0">
                <a:solidFill>
                  <a:srgbClr val="777777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D73BBFCD-00F6-EC4A-B166-CC5D66FD460E}" type="slidenum">
              <a:rPr lang="en-US" sz="1000" smtClean="0">
                <a:latin typeface="Arial" pitchFamily="-110" charset="0"/>
                <a:ea typeface="ヒラギノ角ゴ ProN W3" pitchFamily="-110" charset="-128"/>
                <a:cs typeface="ヒラギノ角ゴ ProN W3" pitchFamily="-110" charset="-128"/>
                <a:sym typeface="Arial" pitchFamily="-110" charset="0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sz="1000" dirty="0">
              <a:latin typeface="Arial" pitchFamily="-110" charset="0"/>
              <a:ea typeface="ヒラギノ角ゴ ProN W3" pitchFamily="-110" charset="-128"/>
              <a:cs typeface="ヒラギノ角ゴ ProN W3" pitchFamily="-110" charset="-128"/>
              <a:sym typeface="Arial" pitchFamily="-110" charset="0"/>
            </a:endParaRPr>
          </a:p>
        </p:txBody>
      </p:sp>
      <p:pic>
        <p:nvPicPr>
          <p:cNvPr id="5" name="Picture 4" descr="logo_only_LD_gray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11717" y="6423839"/>
            <a:ext cx="937683" cy="1219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5249207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1717" y="1844291"/>
            <a:ext cx="5384800" cy="4113213"/>
          </a:xfrm>
        </p:spPr>
        <p:txBody>
          <a:bodyPr/>
          <a:lstStyle>
            <a:lvl1pPr>
              <a:defRPr sz="2800">
                <a:solidFill>
                  <a:srgbClr val="595959"/>
                </a:solidFill>
              </a:defRPr>
            </a:lvl1pPr>
            <a:lvl2pPr>
              <a:defRPr sz="2400">
                <a:solidFill>
                  <a:srgbClr val="595959"/>
                </a:solidFill>
              </a:defRPr>
            </a:lvl2pPr>
            <a:lvl3pPr>
              <a:defRPr sz="2000">
                <a:solidFill>
                  <a:srgbClr val="595959"/>
                </a:solidFill>
              </a:defRPr>
            </a:lvl3pPr>
            <a:lvl4pPr>
              <a:defRPr sz="1800">
                <a:solidFill>
                  <a:srgbClr val="595959"/>
                </a:solidFill>
              </a:defRPr>
            </a:lvl4pPr>
            <a:lvl5pPr>
              <a:defRPr sz="1800">
                <a:solidFill>
                  <a:srgbClr val="595959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9717" y="1844291"/>
            <a:ext cx="53848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352870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right Blue Divid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99018" y="701848"/>
            <a:ext cx="10985500" cy="832643"/>
          </a:xfrm>
        </p:spPr>
        <p:txBody>
          <a:bodyPr/>
          <a:lstStyle>
            <a:lvl1pPr>
              <a:lnSpc>
                <a:spcPct val="100000"/>
              </a:lnSpc>
              <a:defRPr sz="4800" b="0">
                <a:latin typeface="+mn-lt"/>
              </a:defRPr>
            </a:lvl1pPr>
          </a:lstStyle>
          <a:p>
            <a:r>
              <a:rPr lang="en-US" dirty="0"/>
              <a:t>Click to edit Master title</a:t>
            </a:r>
            <a:br>
              <a:rPr lang="en-US" dirty="0"/>
            </a:br>
            <a:endParaRPr lang="en-US" dirty="0"/>
          </a:p>
        </p:txBody>
      </p:sp>
      <p:sp>
        <p:nvSpPr>
          <p:cNvPr id="5" name="Text Placeholder 3"/>
          <p:cNvSpPr>
            <a:spLocks noGrp="1"/>
          </p:cNvSpPr>
          <p:nvPr>
            <p:ph idx="1"/>
          </p:nvPr>
        </p:nvSpPr>
        <p:spPr bwMode="auto">
          <a:xfrm>
            <a:off x="619669" y="1548955"/>
            <a:ext cx="10985500" cy="13132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457200" indent="-457200">
              <a:buFont typeface="Arial"/>
              <a:buChar char="•"/>
              <a:defRPr sz="32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>
                <a:sym typeface="Arial" pitchFamily="-110" charset="0"/>
              </a:rPr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34238939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8203233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©2017 Article One Partners, LLC. All Rights Reserved.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BDA92B6-F968-4D85-B540-0E17118E2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2044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5DC91-D2E2-4956-860B-68E9457EABE5}" type="datetimeFigureOut">
              <a:rPr lang="en-US" smtClean="0"/>
              <a:t>8/18/2017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7D151-57F2-44F4-B670-6071EB305D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4530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5DC91-D2E2-4956-860B-68E9457EABE5}" type="datetimeFigureOut">
              <a:rPr lang="en-US" smtClean="0"/>
              <a:t>8/18/2017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7D151-57F2-44F4-B670-6071EB305D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2118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11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2.xml"/><Relationship Id="rId10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1.xml"/><Relationship Id="rId9" Type="http://schemas.openxmlformats.org/officeDocument/2006/relationships/slideLayout" Target="../slideLayouts/slideLayout16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6.xml"/><Relationship Id="rId3" Type="http://schemas.openxmlformats.org/officeDocument/2006/relationships/slideLayout" Target="../slideLayouts/slideLayout21.xml"/><Relationship Id="rId7" Type="http://schemas.openxmlformats.org/officeDocument/2006/relationships/slideLayout" Target="../slideLayouts/slideLayout25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4.xml"/><Relationship Id="rId11" Type="http://schemas.openxmlformats.org/officeDocument/2006/relationships/slideLayout" Target="../slideLayouts/slideLayout29.xml"/><Relationship Id="rId5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28.xml"/><Relationship Id="rId4" Type="http://schemas.openxmlformats.org/officeDocument/2006/relationships/slideLayout" Target="../slideLayouts/slideLayout22.xml"/><Relationship Id="rId9" Type="http://schemas.openxmlformats.org/officeDocument/2006/relationships/slideLayout" Target="../slideLayouts/slideLayout27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theme" Target="../theme/theme4.xml"/><Relationship Id="rId2" Type="http://schemas.openxmlformats.org/officeDocument/2006/relationships/slideLayout" Target="../slideLayouts/slideLayout31.xml"/><Relationship Id="rId1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11717" y="393700"/>
            <a:ext cx="10972800" cy="1435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11717" y="1828801"/>
            <a:ext cx="10972800" cy="4113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Slide Number Placeholder 5"/>
          <p:cNvSpPr txBox="1">
            <a:spLocks/>
          </p:cNvSpPr>
          <p:nvPr/>
        </p:nvSpPr>
        <p:spPr>
          <a:xfrm>
            <a:off x="11131551" y="6216119"/>
            <a:ext cx="442383" cy="55562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457200" rtl="0" eaLnBrk="1" latinLnBrk="0" hangingPunct="1">
              <a:defRPr sz="800" kern="1200" smtClean="0">
                <a:solidFill>
                  <a:srgbClr val="777777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D73BBFCD-00F6-EC4A-B166-CC5D66FD460E}" type="slidenum">
              <a:rPr lang="en-US" sz="1000" smtClean="0">
                <a:latin typeface="Arial" pitchFamily="-110" charset="0"/>
                <a:ea typeface="ヒラギノ角ゴ ProN W3" pitchFamily="-110" charset="-128"/>
                <a:cs typeface="ヒラギノ角ゴ ProN W3" pitchFamily="-110" charset="-128"/>
                <a:sym typeface="Arial" pitchFamily="-110" charset="0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sz="1000" dirty="0">
              <a:latin typeface="Arial" pitchFamily="-110" charset="0"/>
              <a:ea typeface="ヒラギノ角ゴ ProN W3" pitchFamily="-110" charset="-128"/>
              <a:cs typeface="ヒラギノ角ゴ ProN W3" pitchFamily="-110" charset="-128"/>
              <a:sym typeface="Arial" pitchFamily="-110" charset="0"/>
            </a:endParaRPr>
          </a:p>
        </p:txBody>
      </p:sp>
      <p:pic>
        <p:nvPicPr>
          <p:cNvPr id="3" name="Picture 2" descr="logo_only_LD_gray.png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11717" y="6423839"/>
            <a:ext cx="937683" cy="1219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9667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95" r:id="rId7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F30617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F30617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F30617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F30617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F30617"/>
          </a:solidFill>
          <a:latin typeface="Arial" charset="0"/>
          <a:ea typeface="ＭＳ Ｐゴシック" charset="-128"/>
          <a:cs typeface="ＭＳ Ｐゴシック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F30617"/>
          </a:solidFill>
          <a:latin typeface="Arial" charset="0"/>
          <a:ea typeface="ＭＳ Ｐゴシック" charset="-128"/>
          <a:cs typeface="ＭＳ Ｐゴシック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F30617"/>
          </a:solidFill>
          <a:latin typeface="Arial" charset="0"/>
          <a:ea typeface="ＭＳ Ｐゴシック" charset="-128"/>
          <a:cs typeface="ＭＳ Ｐゴシック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F30617"/>
          </a:solidFill>
          <a:latin typeface="Arial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rgbClr val="595959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rgbClr val="595959"/>
          </a:solidFill>
          <a:latin typeface="+mn-lt"/>
          <a:ea typeface="+mn-ea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rgbClr val="595959"/>
          </a:solidFill>
          <a:latin typeface="+mn-lt"/>
          <a:ea typeface="+mn-ea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595959"/>
          </a:solidFill>
          <a:latin typeface="+mn-lt"/>
          <a:ea typeface="+mn-ea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595959"/>
          </a:solidFill>
          <a:latin typeface="+mn-lt"/>
          <a:ea typeface="+mn-ea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45DC91-D2E2-4956-860B-68E9457EABE5}" type="datetimeFigureOut">
              <a:rPr lang="en-US" smtClean="0"/>
              <a:t>8/18/2017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B7D151-57F2-44F4-B670-6071EB305D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5411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7768F7-3577-41F9-9C67-0C139C47EB22}" type="datetimeFigureOut">
              <a:rPr lang="en-US" smtClean="0"/>
              <a:t>8/18/2017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8580B9-4F3B-4DF8-B7F8-408227760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4226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/>
          <p:cNvSpPr>
            <a:spLocks noGrp="1" noChangeAspect="1" noChangeArrowheads="1"/>
          </p:cNvSpPr>
          <p:nvPr>
            <p:ph type="title"/>
          </p:nvPr>
        </p:nvSpPr>
        <p:spPr bwMode="auto">
          <a:xfrm>
            <a:off x="609600" y="940328"/>
            <a:ext cx="10974917" cy="26558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>
                <a:sym typeface="Arial" pitchFamily="-110" charset="0"/>
              </a:rPr>
              <a:t>Click to edit Master </a:t>
            </a:r>
            <a:br>
              <a:rPr lang="en-US" dirty="0">
                <a:sym typeface="Arial" pitchFamily="-110" charset="0"/>
              </a:rPr>
            </a:br>
            <a:r>
              <a:rPr lang="en-US" dirty="0">
                <a:sym typeface="Arial" pitchFamily="-110" charset="0"/>
              </a:rPr>
              <a:t>title style</a:t>
            </a:r>
          </a:p>
        </p:txBody>
      </p:sp>
    </p:spTree>
    <p:extLst>
      <p:ext uri="{BB962C8B-B14F-4D97-AF65-F5344CB8AC3E}">
        <p14:creationId xmlns:p14="http://schemas.microsoft.com/office/powerpoint/2010/main" val="2210788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</p:sldLayoutIdLst>
  <p:transition/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6000" b="1" i="0">
          <a:solidFill>
            <a:srgbClr val="286FFF"/>
          </a:solidFill>
          <a:latin typeface="Arial"/>
          <a:ea typeface="+mj-ea"/>
          <a:cs typeface="Arial"/>
          <a:sym typeface="Arial" pitchFamily="-110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400">
          <a:solidFill>
            <a:srgbClr val="F30617"/>
          </a:solidFill>
          <a:latin typeface="Georgia" pitchFamily="-110" charset="0"/>
          <a:ea typeface="ヒラギノ角ゴ ProN W6" pitchFamily="-110" charset="-128"/>
          <a:cs typeface="ヒラギノ角ゴ ProN W6" pitchFamily="-110" charset="-128"/>
          <a:sym typeface="Arial" pitchFamily="-110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400">
          <a:solidFill>
            <a:srgbClr val="F30617"/>
          </a:solidFill>
          <a:latin typeface="Georgia" pitchFamily="-110" charset="0"/>
          <a:ea typeface="ヒラギノ角ゴ ProN W6" pitchFamily="-110" charset="-128"/>
          <a:cs typeface="ヒラギノ角ゴ ProN W6" pitchFamily="-110" charset="-128"/>
          <a:sym typeface="Arial" pitchFamily="-110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400">
          <a:solidFill>
            <a:srgbClr val="F30617"/>
          </a:solidFill>
          <a:latin typeface="Georgia" pitchFamily="-110" charset="0"/>
          <a:ea typeface="ヒラギノ角ゴ ProN W6" pitchFamily="-110" charset="-128"/>
          <a:cs typeface="ヒラギノ角ゴ ProN W6" pitchFamily="-110" charset="-128"/>
          <a:sym typeface="Arial" pitchFamily="-110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400">
          <a:solidFill>
            <a:srgbClr val="F30617"/>
          </a:solidFill>
          <a:latin typeface="Georgia" pitchFamily="-110" charset="0"/>
          <a:ea typeface="ヒラギノ角ゴ ProN W6" pitchFamily="-110" charset="-128"/>
          <a:cs typeface="ヒラギノ角ゴ ProN W6" pitchFamily="-110" charset="-128"/>
          <a:sym typeface="Arial" pitchFamily="-110" charset="0"/>
        </a:defRPr>
      </a:lvl5pPr>
      <a:lvl6pPr marL="287979" algn="l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F30617"/>
          </a:solidFill>
          <a:latin typeface="Arial" pitchFamily="-110" charset="0"/>
          <a:ea typeface="ヒラギノ角ゴ ProN W6" pitchFamily="-110" charset="-128"/>
          <a:cs typeface="ヒラギノ角ゴ ProN W6" pitchFamily="-110" charset="-128"/>
          <a:sym typeface="Arial" pitchFamily="-110" charset="0"/>
        </a:defRPr>
      </a:lvl6pPr>
      <a:lvl7pPr marL="575957" algn="l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F30617"/>
          </a:solidFill>
          <a:latin typeface="Arial" pitchFamily="-110" charset="0"/>
          <a:ea typeface="ヒラギノ角ゴ ProN W6" pitchFamily="-110" charset="-128"/>
          <a:cs typeface="ヒラギノ角ゴ ProN W6" pitchFamily="-110" charset="-128"/>
          <a:sym typeface="Arial" pitchFamily="-110" charset="0"/>
        </a:defRPr>
      </a:lvl7pPr>
      <a:lvl8pPr marL="863936" algn="l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F30617"/>
          </a:solidFill>
          <a:latin typeface="Arial" pitchFamily="-110" charset="0"/>
          <a:ea typeface="ヒラギノ角ゴ ProN W6" pitchFamily="-110" charset="-128"/>
          <a:cs typeface="ヒラギノ角ゴ ProN W6" pitchFamily="-110" charset="-128"/>
          <a:sym typeface="Arial" pitchFamily="-110" charset="0"/>
        </a:defRPr>
      </a:lvl8pPr>
      <a:lvl9pPr marL="1151914" algn="l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F30617"/>
          </a:solidFill>
          <a:latin typeface="Arial" pitchFamily="-110" charset="0"/>
          <a:ea typeface="ヒラギノ角ゴ ProN W6" pitchFamily="-110" charset="-128"/>
          <a:cs typeface="ヒラギノ角ゴ ProN W6" pitchFamily="-110" charset="-128"/>
          <a:sym typeface="Arial" pitchFamily="-110" charset="0"/>
        </a:defRPr>
      </a:lvl9pPr>
    </p:titleStyle>
    <p:bodyStyle>
      <a:lvl1pPr marL="285750" indent="-285750" algn="l" rtl="0" eaLnBrk="1" fontAlgn="base" hangingPunct="1">
        <a:spcBef>
          <a:spcPct val="0"/>
        </a:spcBef>
        <a:spcAft>
          <a:spcPct val="0"/>
        </a:spcAft>
        <a:buSzPct val="100000"/>
        <a:buFont typeface="Arial" pitchFamily="-110" charset="0"/>
        <a:defRPr sz="2000" b="0" i="0">
          <a:solidFill>
            <a:srgbClr val="777777"/>
          </a:solidFill>
          <a:latin typeface="Arial"/>
          <a:ea typeface="+mn-ea"/>
          <a:cs typeface="Arial"/>
          <a:sym typeface="Arial" pitchFamily="-110" charset="0"/>
        </a:defRPr>
      </a:lvl1pPr>
      <a:lvl2pPr marL="622300" indent="-238125" algn="l" rtl="0" eaLnBrk="1" fontAlgn="base" hangingPunct="1">
        <a:spcBef>
          <a:spcPct val="0"/>
        </a:spcBef>
        <a:spcAft>
          <a:spcPct val="0"/>
        </a:spcAft>
        <a:buSzPct val="100000"/>
        <a:buFont typeface="Arial" pitchFamily="-110" charset="0"/>
        <a:buChar char="–"/>
        <a:defRPr>
          <a:solidFill>
            <a:srgbClr val="595959"/>
          </a:solidFill>
          <a:latin typeface="+mn-lt"/>
          <a:ea typeface="+mn-ea"/>
          <a:cs typeface="+mn-cs"/>
          <a:sym typeface="Arial" pitchFamily="-110" charset="0"/>
        </a:defRPr>
      </a:lvl2pPr>
      <a:lvl3pPr marL="909638" indent="-188913" algn="l" rtl="0" eaLnBrk="1" fontAlgn="base" hangingPunct="1">
        <a:spcBef>
          <a:spcPct val="0"/>
        </a:spcBef>
        <a:spcAft>
          <a:spcPct val="0"/>
        </a:spcAft>
        <a:buSzPct val="100000"/>
        <a:buFont typeface="Arial" pitchFamily="-110" charset="0"/>
        <a:buChar char="•"/>
        <a:defRPr sz="1400">
          <a:solidFill>
            <a:srgbClr val="595959"/>
          </a:solidFill>
          <a:latin typeface="+mn-lt"/>
          <a:ea typeface="+mn-ea"/>
          <a:cs typeface="+mn-cs"/>
          <a:sym typeface="Arial" pitchFamily="-110" charset="0"/>
        </a:defRPr>
      </a:lvl3pPr>
      <a:lvl4pPr marL="1198563" indent="-188913" algn="l" rtl="0" eaLnBrk="1" fontAlgn="base" hangingPunct="1">
        <a:spcBef>
          <a:spcPct val="0"/>
        </a:spcBef>
        <a:spcAft>
          <a:spcPct val="0"/>
        </a:spcAft>
        <a:buSzPct val="100000"/>
        <a:buFont typeface="Arial" pitchFamily="-110" charset="0"/>
        <a:buChar char="–"/>
        <a:defRPr sz="1400">
          <a:solidFill>
            <a:srgbClr val="595959"/>
          </a:solidFill>
          <a:latin typeface="+mn-lt"/>
          <a:ea typeface="+mn-ea"/>
          <a:cs typeface="+mn-cs"/>
          <a:sym typeface="Arial" pitchFamily="-110" charset="0"/>
        </a:defRPr>
      </a:lvl4pPr>
      <a:lvl5pPr marL="1485900" indent="-188913" algn="l" rtl="0" eaLnBrk="1" fontAlgn="base" hangingPunct="1">
        <a:spcBef>
          <a:spcPct val="0"/>
        </a:spcBef>
        <a:spcAft>
          <a:spcPct val="0"/>
        </a:spcAft>
        <a:buSzPct val="100000"/>
        <a:buFont typeface="Arial" pitchFamily="-110" charset="0"/>
        <a:buChar char="»"/>
        <a:defRPr sz="1400">
          <a:solidFill>
            <a:srgbClr val="595959"/>
          </a:solidFill>
          <a:latin typeface="+mn-lt"/>
          <a:ea typeface="+mn-ea"/>
          <a:cs typeface="+mn-cs"/>
          <a:sym typeface="Arial" pitchFamily="-110" charset="0"/>
        </a:defRPr>
      </a:lvl5pPr>
      <a:lvl6pPr marL="1775869" indent="-191986" algn="l" rtl="0" eaLnBrk="1" fontAlgn="base" hangingPunct="1">
        <a:spcBef>
          <a:spcPts val="379"/>
        </a:spcBef>
        <a:spcAft>
          <a:spcPct val="0"/>
        </a:spcAft>
        <a:buSzPct val="100000"/>
        <a:buFont typeface="Arial" pitchFamily="-110" charset="0"/>
        <a:buChar char="»"/>
        <a:defRPr sz="1700">
          <a:solidFill>
            <a:schemeClr val="tx1"/>
          </a:solidFill>
          <a:latin typeface="+mn-lt"/>
          <a:ea typeface="+mn-ea"/>
          <a:cs typeface="+mn-cs"/>
          <a:sym typeface="Arial" pitchFamily="-110" charset="0"/>
        </a:defRPr>
      </a:lvl6pPr>
      <a:lvl7pPr marL="2063847" indent="-191986" algn="l" rtl="0" eaLnBrk="1" fontAlgn="base" hangingPunct="1">
        <a:spcBef>
          <a:spcPts val="379"/>
        </a:spcBef>
        <a:spcAft>
          <a:spcPct val="0"/>
        </a:spcAft>
        <a:buSzPct val="100000"/>
        <a:buFont typeface="Arial" pitchFamily="-110" charset="0"/>
        <a:buChar char="»"/>
        <a:defRPr sz="1700">
          <a:solidFill>
            <a:schemeClr val="tx1"/>
          </a:solidFill>
          <a:latin typeface="+mn-lt"/>
          <a:ea typeface="+mn-ea"/>
          <a:cs typeface="+mn-cs"/>
          <a:sym typeface="Arial" pitchFamily="-110" charset="0"/>
        </a:defRPr>
      </a:lvl7pPr>
      <a:lvl8pPr marL="2351826" indent="-191986" algn="l" rtl="0" eaLnBrk="1" fontAlgn="base" hangingPunct="1">
        <a:spcBef>
          <a:spcPts val="379"/>
        </a:spcBef>
        <a:spcAft>
          <a:spcPct val="0"/>
        </a:spcAft>
        <a:buSzPct val="100000"/>
        <a:buFont typeface="Arial" pitchFamily="-110" charset="0"/>
        <a:buChar char="»"/>
        <a:defRPr sz="1700">
          <a:solidFill>
            <a:schemeClr val="tx1"/>
          </a:solidFill>
          <a:latin typeface="+mn-lt"/>
          <a:ea typeface="+mn-ea"/>
          <a:cs typeface="+mn-cs"/>
          <a:sym typeface="Arial" pitchFamily="-110" charset="0"/>
        </a:defRPr>
      </a:lvl8pPr>
      <a:lvl9pPr marL="2639803" indent="-191986" algn="l" rtl="0" eaLnBrk="1" fontAlgn="base" hangingPunct="1">
        <a:spcBef>
          <a:spcPts val="379"/>
        </a:spcBef>
        <a:spcAft>
          <a:spcPct val="0"/>
        </a:spcAft>
        <a:buSzPct val="100000"/>
        <a:buFont typeface="Arial" pitchFamily="-110" charset="0"/>
        <a:buChar char="»"/>
        <a:defRPr sz="1700">
          <a:solidFill>
            <a:schemeClr val="tx1"/>
          </a:solidFill>
          <a:latin typeface="+mn-lt"/>
          <a:ea typeface="+mn-ea"/>
          <a:cs typeface="+mn-cs"/>
          <a:sym typeface="Arial" pitchFamily="-110" charset="0"/>
        </a:defRPr>
      </a:lvl9pPr>
    </p:bodyStyle>
    <p:otherStyle>
      <a:defPPr>
        <a:defRPr lang="en-US"/>
      </a:defPPr>
      <a:lvl1pPr marL="0" algn="l" defTabSz="287979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1pPr>
      <a:lvl2pPr marL="287979" algn="l" defTabSz="287979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2pPr>
      <a:lvl3pPr marL="575957" algn="l" defTabSz="287979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3pPr>
      <a:lvl4pPr marL="863936" algn="l" defTabSz="287979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4pPr>
      <a:lvl5pPr marL="1151914" algn="l" defTabSz="287979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5pPr>
      <a:lvl6pPr marL="1439892" algn="l" defTabSz="287979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6pPr>
      <a:lvl7pPr marL="1727872" algn="l" defTabSz="287979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7pPr>
      <a:lvl8pPr marL="2015848" algn="l" defTabSz="287979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8pPr>
      <a:lvl9pPr marL="2303828" algn="l" defTabSz="287979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477491" y="1607127"/>
            <a:ext cx="2997051" cy="1634837"/>
          </a:xfrm>
          <a:prstGeom prst="rect">
            <a:avLst/>
          </a:prstGeom>
          <a:gradFill flip="none" rotWithShape="1">
            <a:gsLst>
              <a:gs pos="0">
                <a:srgbClr val="9DC3E6"/>
              </a:gs>
              <a:gs pos="100000">
                <a:schemeClr val="bg1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6718751"/>
              </p:ext>
            </p:extLst>
          </p:nvPr>
        </p:nvGraphicFramePr>
        <p:xfrm>
          <a:off x="1724147" y="1566234"/>
          <a:ext cx="9260632" cy="407297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523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033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0166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0166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50166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52994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Farthest Out Offering</a:t>
                      </a: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1600" dirty="0"/>
                    </a:p>
                  </a:txBody>
                  <a:tcPr anchor="ctr">
                    <a:lnL w="28575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28575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28575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28575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694384"/>
                  </a:ext>
                </a:extLst>
              </a:tr>
              <a:tr h="552994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Further out Offering</a:t>
                      </a: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1600" dirty="0"/>
                    </a:p>
                  </a:txBody>
                  <a:tcPr anchor="ctr">
                    <a:lnL w="28575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28575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28575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28575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9120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Nearby Offering</a:t>
                      </a: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67059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1" dirty="0">
                        <a:solidFill>
                          <a:prstClr val="black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28575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67059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28575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67059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28575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67059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8211222"/>
                  </a:ext>
                </a:extLst>
              </a:tr>
              <a:tr h="552994"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Further Extension</a:t>
                      </a: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67059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E79">
                        <a:alpha val="50196"/>
                      </a:srgbClr>
                    </a:solidFill>
                  </a:tcPr>
                </a:tc>
                <a:tc rowSpan="3">
                  <a:txBody>
                    <a:bodyPr/>
                    <a:lstStyle/>
                    <a:p>
                      <a:endParaRPr lang="en-US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9DC3E6"/>
                        </a:gs>
                        <a:gs pos="100000">
                          <a:srgbClr val="DAE9F5"/>
                        </a:gs>
                      </a:gsLst>
                      <a:lin ang="0" scaled="1"/>
                      <a:tileRect/>
                    </a:gradFill>
                  </a:tcPr>
                </a:tc>
                <a:tc rowSpan="3"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28575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100000">
                          <a:srgbClr val="EDF4FA"/>
                        </a:gs>
                        <a:gs pos="0">
                          <a:srgbClr val="DAE9F5"/>
                        </a:gs>
                      </a:gsLst>
                      <a:lin ang="0" scaled="1"/>
                    </a:gradFill>
                  </a:tcPr>
                </a:tc>
                <a:tc rowSpan="3"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28575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EDF4FA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52994"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Core Extension</a:t>
                      </a: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67059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b="1" dirty="0"/>
                    </a:p>
                  </a:txBody>
                  <a:tcPr anchor="ctr">
                    <a:lnL w="2857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accent1">
                            <a:lumMod val="60000"/>
                            <a:lumOff val="40000"/>
                          </a:schemeClr>
                        </a:gs>
                        <a:gs pos="100000">
                          <a:srgbClr val="DAE9F5"/>
                        </a:gs>
                      </a:gsLst>
                      <a:lin ang="0" scaled="1"/>
                      <a:tileRect/>
                    </a:gradFill>
                  </a:tcPr>
                </a:tc>
                <a:tc v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100000">
                          <a:srgbClr val="EDF4FA"/>
                        </a:gs>
                        <a:gs pos="0">
                          <a:srgbClr val="DAE9F5"/>
                        </a:gs>
                      </a:gsLst>
                      <a:lin ang="0" scaled="1"/>
                    </a:gradFill>
                  </a:tcPr>
                </a:tc>
                <a:tc v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EDF4FA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79120"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Core Offering</a:t>
                      </a: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67059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2857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accent1">
                            <a:lumMod val="60000"/>
                            <a:lumOff val="40000"/>
                          </a:schemeClr>
                        </a:gs>
                        <a:gs pos="100000">
                          <a:srgbClr val="DAE9F5"/>
                        </a:gs>
                      </a:gsLst>
                      <a:lin ang="0" scaled="1"/>
                      <a:tileRect/>
                    </a:gra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28575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100000">
                          <a:srgbClr val="EDF4FA"/>
                        </a:gs>
                        <a:gs pos="0">
                          <a:srgbClr val="DAE9F5"/>
                        </a:gs>
                      </a:gsLst>
                      <a:lin ang="0" scaled="1"/>
                    </a:gra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28575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EDF4FA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2437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28575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67059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Current Market</a:t>
                      </a: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67059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Future Market</a:t>
                      </a: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67059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Further Future Market</a:t>
                      </a: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67059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Distant Future Market</a:t>
                      </a: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67059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2758680"/>
                  </a:ext>
                </a:extLst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3489684" y="3015797"/>
            <a:ext cx="2955924" cy="198008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Strong Core Market with Ample Opportunity to Grow in New Markets for 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Current Offerings and New Offerings for Current Markets</a:t>
            </a:r>
          </a:p>
        </p:txBody>
      </p:sp>
      <p:sp>
        <p:nvSpPr>
          <p:cNvPr id="10" name="Rectangle 9"/>
          <p:cNvSpPr/>
          <p:nvPr/>
        </p:nvSpPr>
        <p:spPr>
          <a:xfrm>
            <a:off x="3479763" y="3671133"/>
            <a:ext cx="2975766" cy="6694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14400"/>
            <a:r>
              <a:rPr lang="en-US" sz="1600" b="1" dirty="0">
                <a:solidFill>
                  <a:prstClr val="white"/>
                </a:solidFill>
              </a:rPr>
              <a:t>Core Business</a:t>
            </a:r>
          </a:p>
          <a:p>
            <a:pPr lvl="0" algn="ctr" defTabSz="914400"/>
            <a:r>
              <a:rPr lang="en-US" sz="1100" b="1" dirty="0">
                <a:solidFill>
                  <a:prstClr val="white"/>
                </a:solidFill>
              </a:rPr>
              <a:t>(TAM = $XXM)</a:t>
            </a:r>
            <a:endParaRPr lang="en-US" sz="1200" dirty="0">
              <a:solidFill>
                <a:prstClr val="white"/>
              </a:solidFill>
            </a:endParaRPr>
          </a:p>
          <a:p>
            <a:pPr marL="120650" lvl="0" indent="-120650" algn="ctr" defTabSz="914400">
              <a:buFont typeface="Arial" panose="020B0604020202020204" pitchFamily="34" charset="0"/>
              <a:buChar char="•"/>
            </a:pPr>
            <a:endParaRPr lang="en-US" sz="1050" dirty="0">
              <a:solidFill>
                <a:prstClr val="white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979529" y="6169502"/>
            <a:ext cx="13003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MARKETS</a:t>
            </a:r>
          </a:p>
        </p:txBody>
      </p:sp>
      <p:sp>
        <p:nvSpPr>
          <p:cNvPr id="12" name="TextBox 11"/>
          <p:cNvSpPr txBox="1"/>
          <p:nvPr/>
        </p:nvSpPr>
        <p:spPr>
          <a:xfrm rot="16200000">
            <a:off x="314759" y="3003923"/>
            <a:ext cx="15311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OFFERINGS</a:t>
            </a:r>
          </a:p>
        </p:txBody>
      </p:sp>
      <p:sp>
        <p:nvSpPr>
          <p:cNvPr id="15" name="Rectangle 14"/>
          <p:cNvSpPr/>
          <p:nvPr/>
        </p:nvSpPr>
        <p:spPr>
          <a:xfrm rot="16200000">
            <a:off x="714396" y="3922432"/>
            <a:ext cx="1651939" cy="36659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Current</a:t>
            </a:r>
          </a:p>
        </p:txBody>
      </p:sp>
      <p:sp>
        <p:nvSpPr>
          <p:cNvPr id="19" name="Rectangle 18"/>
          <p:cNvSpPr/>
          <p:nvPr/>
        </p:nvSpPr>
        <p:spPr>
          <a:xfrm rot="16200000">
            <a:off x="683603" y="2239700"/>
            <a:ext cx="1713525" cy="366591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Future</a:t>
            </a: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6" name="Up Arrow 25"/>
          <p:cNvSpPr/>
          <p:nvPr/>
        </p:nvSpPr>
        <p:spPr>
          <a:xfrm>
            <a:off x="3508309" y="2799215"/>
            <a:ext cx="2905970" cy="395045"/>
          </a:xfrm>
          <a:prstGeom prst="triangle">
            <a:avLst/>
          </a:prstGeom>
          <a:gradFill flip="none" rotWithShape="1">
            <a:gsLst>
              <a:gs pos="98230">
                <a:srgbClr val="5B9BD5">
                  <a:shade val="100000"/>
                  <a:satMod val="115000"/>
                </a:srgbClr>
              </a:gs>
              <a:gs pos="0">
                <a:srgbClr val="5B9BD5">
                  <a:shade val="100000"/>
                  <a:satMod val="115000"/>
                  <a:alpha val="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Isosceles Triangle 15"/>
          <p:cNvSpPr/>
          <p:nvPr/>
        </p:nvSpPr>
        <p:spPr>
          <a:xfrm rot="5400000">
            <a:off x="5946281" y="3862962"/>
            <a:ext cx="1674808" cy="510463"/>
          </a:xfrm>
          <a:prstGeom prst="triangle">
            <a:avLst/>
          </a:prstGeom>
          <a:gradFill flip="none" rotWithShape="1">
            <a:gsLst>
              <a:gs pos="98230">
                <a:srgbClr val="5B9BD5">
                  <a:shade val="100000"/>
                  <a:satMod val="115000"/>
                </a:srgbClr>
              </a:gs>
              <a:gs pos="0">
                <a:srgbClr val="5B9BD5">
                  <a:shade val="100000"/>
                  <a:satMod val="115000"/>
                  <a:alpha val="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3473410" y="5764436"/>
            <a:ext cx="3017177" cy="366593"/>
          </a:xfrm>
          <a:prstGeom prst="rect">
            <a:avLst/>
          </a:prstGeom>
          <a:solidFill>
            <a:srgbClr val="5B9BD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Current</a:t>
            </a:r>
          </a:p>
        </p:txBody>
      </p:sp>
      <p:sp>
        <p:nvSpPr>
          <p:cNvPr id="29" name="Rectangle 28"/>
          <p:cNvSpPr/>
          <p:nvPr/>
        </p:nvSpPr>
        <p:spPr>
          <a:xfrm>
            <a:off x="6490588" y="5764437"/>
            <a:ext cx="4521959" cy="366591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Future</a:t>
            </a:r>
          </a:p>
        </p:txBody>
      </p:sp>
      <p:sp>
        <p:nvSpPr>
          <p:cNvPr id="20" name="Rectangle 19"/>
          <p:cNvSpPr/>
          <p:nvPr/>
        </p:nvSpPr>
        <p:spPr>
          <a:xfrm>
            <a:off x="4418728" y="3192779"/>
            <a:ext cx="1117678" cy="11239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 rot="5400000">
            <a:off x="6039803" y="4053840"/>
            <a:ext cx="877808" cy="11239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E7516C0-7B39-4778-9446-EB0EBF6FC731}"/>
              </a:ext>
            </a:extLst>
          </p:cNvPr>
          <p:cNvSpPr/>
          <p:nvPr/>
        </p:nvSpPr>
        <p:spPr bwMode="auto">
          <a:xfrm>
            <a:off x="11419114" y="6354168"/>
            <a:ext cx="293915" cy="275232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5370844"/>
      </p:ext>
    </p:extLst>
  </p:cSld>
  <p:clrMapOvr>
    <a:masterClrMapping/>
  </p:clrMapOvr>
</p:sld>
</file>

<file path=ppt/theme/theme1.xml><?xml version="1.0" encoding="utf-8"?>
<a:theme xmlns:a="http://schemas.openxmlformats.org/drawingml/2006/main" name="IntelliVen">
  <a:themeElements>
    <a:clrScheme name="Blank Presentation 1">
      <a:dk1>
        <a:srgbClr val="777777"/>
      </a:dk1>
      <a:lt1>
        <a:srgbClr val="FFFFFF"/>
      </a:lt1>
      <a:dk2>
        <a:srgbClr val="000000"/>
      </a:dk2>
      <a:lt2>
        <a:srgbClr val="404040"/>
      </a:lt2>
      <a:accent1>
        <a:srgbClr val="C0C0C0"/>
      </a:accent1>
      <a:accent2>
        <a:srgbClr val="777777"/>
      </a:accent2>
      <a:accent3>
        <a:srgbClr val="FFFFFF"/>
      </a:accent3>
      <a:accent4>
        <a:srgbClr val="656565"/>
      </a:accent4>
      <a:accent5>
        <a:srgbClr val="DCDCDC"/>
      </a:accent5>
      <a:accent6>
        <a:srgbClr val="6B6B6B"/>
      </a:accent6>
      <a:hlink>
        <a:srgbClr val="404040"/>
      </a:hlink>
      <a:folHlink>
        <a:srgbClr val="FF1D2A"/>
      </a:folHlink>
    </a:clrScheme>
    <a:fontScheme name="Blank Presentation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lnDef>
  </a:objectDefaults>
  <a:extraClrSchemeLst>
    <a:extraClrScheme>
      <a:clrScheme name="Blank Presentation 1">
        <a:dk1>
          <a:srgbClr val="777777"/>
        </a:dk1>
        <a:lt1>
          <a:srgbClr val="FFFFFF"/>
        </a:lt1>
        <a:dk2>
          <a:srgbClr val="000000"/>
        </a:dk2>
        <a:lt2>
          <a:srgbClr val="404040"/>
        </a:lt2>
        <a:accent1>
          <a:srgbClr val="C0C0C0"/>
        </a:accent1>
        <a:accent2>
          <a:srgbClr val="777777"/>
        </a:accent2>
        <a:accent3>
          <a:srgbClr val="FFFFFF"/>
        </a:accent3>
        <a:accent4>
          <a:srgbClr val="656565"/>
        </a:accent4>
        <a:accent5>
          <a:srgbClr val="DCDCDC"/>
        </a:accent5>
        <a:accent6>
          <a:srgbClr val="6B6B6B"/>
        </a:accent6>
        <a:hlink>
          <a:srgbClr val="404040"/>
        </a:hlink>
        <a:folHlink>
          <a:srgbClr val="FF1D2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ruth Divider Slides">
  <a:themeElements>
    <a:clrScheme name="">
      <a:dk1>
        <a:srgbClr val="777777"/>
      </a:dk1>
      <a:lt1>
        <a:srgbClr val="FFFFFF"/>
      </a:lt1>
      <a:dk2>
        <a:srgbClr val="000000"/>
      </a:dk2>
      <a:lt2>
        <a:srgbClr val="808080"/>
      </a:lt2>
      <a:accent1>
        <a:srgbClr val="C0C0C0"/>
      </a:accent1>
      <a:accent2>
        <a:srgbClr val="333399"/>
      </a:accent2>
      <a:accent3>
        <a:srgbClr val="FFFFFF"/>
      </a:accent3>
      <a:accent4>
        <a:srgbClr val="656565"/>
      </a:accent4>
      <a:accent5>
        <a:srgbClr val="DCDCDC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">
      <a:majorFont>
        <a:latin typeface="Arial"/>
        <a:ea typeface="ヒラギノ角ゴ ProN W6"/>
        <a:cs typeface="ヒラギノ角ゴ ProN W6"/>
      </a:majorFont>
      <a:minorFont>
        <a:latin typeface="Arial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0C0C0"/>
        </a:solidFill>
        <a:ln w="12700" cap="flat" cmpd="sng" algn="ctr">
          <a:solidFill>
            <a:srgbClr val="777777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>
            <a:ln>
              <a:noFill/>
            </a:ln>
            <a:solidFill>
              <a:srgbClr val="777777"/>
            </a:solidFill>
            <a:effectLst/>
            <a:latin typeface="Arial" pitchFamily="-110" charset="0"/>
            <a:ea typeface="ヒラギノ角ゴ ProN W3" pitchFamily="-110" charset="-128"/>
            <a:cs typeface="ヒラギノ角ゴ ProN W3" pitchFamily="-110" charset="-128"/>
            <a:sym typeface="Arial" pitchFamily="-110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0C0C0"/>
        </a:solidFill>
        <a:ln w="12700" cap="flat" cmpd="sng" algn="ctr">
          <a:solidFill>
            <a:srgbClr val="777777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>
            <a:ln>
              <a:noFill/>
            </a:ln>
            <a:solidFill>
              <a:srgbClr val="777777"/>
            </a:solidFill>
            <a:effectLst/>
            <a:latin typeface="Arial" pitchFamily="-110" charset="0"/>
            <a:ea typeface="ヒラギノ角ゴ ProN W3" pitchFamily="-110" charset="-128"/>
            <a:cs typeface="ヒラギノ角ゴ ProN W3" pitchFamily="-110" charset="-128"/>
            <a:sym typeface="Arial" pitchFamily="-110" charset="0"/>
          </a:defRPr>
        </a:defPPr>
      </a:lstStyle>
    </a:lnDef>
  </a:objectDefaults>
  <a:extraClrSchemeLst>
    <a:extraClrScheme>
      <a:clrScheme name="Title &amp; Bullet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IntelliVen</Template>
  <TotalTime>7</TotalTime>
  <Words>59</Words>
  <Application>Microsoft Office PowerPoint</Application>
  <PresentationFormat>Widescreen</PresentationFormat>
  <Paragraphs>20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</vt:i4>
      </vt:variant>
    </vt:vector>
  </HeadingPairs>
  <TitlesOfParts>
    <vt:vector size="11" baseType="lpstr">
      <vt:lpstr>ＭＳ Ｐゴシック</vt:lpstr>
      <vt:lpstr>Arial</vt:lpstr>
      <vt:lpstr>Calibri</vt:lpstr>
      <vt:lpstr>Georgia</vt:lpstr>
      <vt:lpstr>ヒラギノ角ゴ ProN W3</vt:lpstr>
      <vt:lpstr>ヒラギノ角ゴ ProN W6</vt:lpstr>
      <vt:lpstr>IntelliVen</vt:lpstr>
      <vt:lpstr>Custom Design</vt:lpstr>
      <vt:lpstr>1_Custom Design</vt:lpstr>
      <vt:lpstr>Truth Divider Slides</vt:lpstr>
      <vt:lpstr>Strong Core Market with Ample Opportunity to Grow in New Markets for Current Offerings and New Offerings for Current Markets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Strong Core Market with Ample Opportunity to Grow in New Markets for Current Offerings and New Offerings for Current Markets</dc:title>
  <dc:creator>Peter DiGiammarino</dc:creator>
  <cp:lastModifiedBy>Peter DiGiammarino</cp:lastModifiedBy>
  <cp:revision>2</cp:revision>
  <dcterms:created xsi:type="dcterms:W3CDTF">2017-08-18T16:35:43Z</dcterms:created>
  <dcterms:modified xsi:type="dcterms:W3CDTF">2017-08-18T16:43:06Z</dcterms:modified>
</cp:coreProperties>
</file>