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7" r:id="rId3"/>
    <p:sldMasterId id="2147483712" r:id="rId4"/>
    <p:sldMasterId id="2147483721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6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5065091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09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1915491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38138" indent="-338138">
              <a:buFont typeface="Arial"/>
              <a:buChar char="•"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65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17" y="1844291"/>
            <a:ext cx="109728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2781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1844291"/>
            <a:ext cx="53848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844291"/>
            <a:ext cx="53848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2074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6799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018" y="701848"/>
            <a:ext cx="10985500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1548955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069815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k Blue Truth Divider Slides">
    <p:bg>
      <p:bgPr>
        <a:solidFill>
          <a:srgbClr val="153C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71" y="2713360"/>
            <a:ext cx="10972800" cy="863600"/>
          </a:xfrm>
        </p:spPr>
        <p:txBody>
          <a:bodyPr anchor="b" anchorCtr="0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4103606"/>
            <a:ext cx="5384800" cy="2231623"/>
          </a:xfrm>
        </p:spPr>
        <p:txBody>
          <a:bodyPr/>
          <a:lstStyle>
            <a:lvl1pPr marL="0" indent="0">
              <a:defRPr sz="2800">
                <a:solidFill>
                  <a:srgbClr val="FFFFFF"/>
                </a:solidFill>
              </a:defRPr>
            </a:lvl1pPr>
            <a:lvl2pPr marL="0" indent="0">
              <a:defRPr sz="2400">
                <a:solidFill>
                  <a:srgbClr val="FFFFFF"/>
                </a:solidFill>
              </a:defRPr>
            </a:lvl2pPr>
            <a:lvl3pPr marL="0" indent="0">
              <a:defRPr sz="2000">
                <a:solidFill>
                  <a:srgbClr val="FFFFFF"/>
                </a:solidFill>
              </a:defRPr>
            </a:lvl3pPr>
            <a:lvl4pPr marL="0" indent="0">
              <a:defRPr sz="1800">
                <a:solidFill>
                  <a:srgbClr val="FFFFFF"/>
                </a:solidFill>
              </a:defRPr>
            </a:lvl4pPr>
            <a:lvl5pPr marL="0" indent="0"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879284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0744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19200"/>
            <a:ext cx="110744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4704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/>
            <a:fld id="{11BCC5A6-1224-4D81-82E2-1FCC3E6D2F60}" type="slidenum">
              <a:rPr lang="en-US" altLang="en-US" smtClean="0">
                <a:solidFill>
                  <a:srgbClr val="777777"/>
                </a:solidFill>
              </a:rPr>
              <a:pPr defTabSz="457200"/>
              <a:t>‹#›</a:t>
            </a:fld>
            <a:endParaRPr lang="en-US" alt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91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855200" y="6594476"/>
            <a:ext cx="2336800" cy="24447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81851315-F6E1-4E20-8E92-A068B7C974A3}" type="slidenum">
              <a:rPr lang="en-US">
                <a:solidFill>
                  <a:srgbClr val="777777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47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5065091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6746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834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8747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17" y="1844291"/>
            <a:ext cx="109728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1555122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1844291"/>
            <a:ext cx="53848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844291"/>
            <a:ext cx="53848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7901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018" y="701848"/>
            <a:ext cx="10985500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1548955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82025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/>
          <a:lstStyle/>
          <a:p>
            <a:pPr defTabSz="457200"/>
            <a:fld id="{6844EEB5-B1D6-8542-9627-64AB3D9D895B}" type="datetimeFigureOut">
              <a:rPr lang="en-US" smtClean="0">
                <a:solidFill>
                  <a:srgbClr val="777777"/>
                </a:solidFill>
              </a:rPr>
              <a:pPr defTabSz="457200"/>
              <a:t>12/7/2020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srgbClr val="7777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  <a:prstGeom prst="rect">
            <a:avLst/>
          </a:prstGeom>
        </p:spPr>
        <p:txBody>
          <a:bodyPr/>
          <a:lstStyle/>
          <a:p>
            <a:pPr defTabSz="457200"/>
            <a:fld id="{C8942020-1BAD-E646-ABAE-CC93539C1D03}" type="slidenum">
              <a:rPr lang="en-US" smtClean="0">
                <a:solidFill>
                  <a:srgbClr val="777777"/>
                </a:solidFill>
              </a:rPr>
              <a:pPr defTabSz="457200"/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83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/>
          <a:lstStyle/>
          <a:p>
            <a:pPr defTabSz="457200"/>
            <a:fld id="{6844EEB5-B1D6-8542-9627-64AB3D9D895B}" type="datetimeFigureOut">
              <a:rPr lang="en-US" smtClean="0">
                <a:solidFill>
                  <a:srgbClr val="777777"/>
                </a:solidFill>
              </a:rPr>
              <a:pPr defTabSz="457200"/>
              <a:t>12/7/2020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/>
          <a:lstStyle/>
          <a:p>
            <a:pPr defTabSz="457200"/>
            <a:fld id="{C8942020-1BAD-E646-ABAE-CC93539C1D03}" type="slidenum">
              <a:rPr lang="en-US" smtClean="0">
                <a:solidFill>
                  <a:srgbClr val="777777"/>
                </a:solidFill>
              </a:rPr>
              <a:pPr defTabSz="457200"/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434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10363200" cy="47244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B8751B43-3B5D-D142-803E-D2BDECCD385F}" type="slidenum">
              <a:rPr lang="en-US" smtClean="0">
                <a:solidFill>
                  <a:srgbClr val="777777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940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  <a:prstGeom prst="rect">
            <a:avLst/>
          </a:prstGeom>
        </p:spPr>
        <p:txBody>
          <a:bodyPr/>
          <a:lstStyle/>
          <a:p>
            <a:pPr defTabSz="457200"/>
            <a:fld id="{C8942020-1BAD-E646-ABAE-CC93539C1D03}" type="slidenum">
              <a:rPr lang="en-US" smtClean="0">
                <a:solidFill>
                  <a:srgbClr val="777777"/>
                </a:solidFill>
              </a:rPr>
              <a:pPr defTabSz="457200"/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  <a:prstGeom prst="rect">
            <a:avLst/>
          </a:prstGeom>
        </p:spPr>
        <p:txBody>
          <a:bodyPr/>
          <a:lstStyle/>
          <a:p>
            <a:pPr defTabSz="457200"/>
            <a:fld id="{6844EEB5-B1D6-8542-9627-64AB3D9D895B}" type="datetimeFigureOut">
              <a:rPr lang="en-US" smtClean="0">
                <a:solidFill>
                  <a:srgbClr val="777777"/>
                </a:solidFill>
              </a:rPr>
              <a:pPr defTabSz="457200"/>
              <a:t>12/7/2020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415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4788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301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145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17" y="1844291"/>
            <a:ext cx="109728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0102582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7904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375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70" y="5065093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18310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375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52665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17" y="1844293"/>
            <a:ext cx="109728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4481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1844293"/>
            <a:ext cx="5384800" cy="4113213"/>
          </a:xfrm>
        </p:spPr>
        <p:txBody>
          <a:bodyPr/>
          <a:lstStyle>
            <a:lvl1pPr>
              <a:defRPr sz="2100">
                <a:solidFill>
                  <a:srgbClr val="595959"/>
                </a:solidFill>
              </a:defRPr>
            </a:lvl1pPr>
            <a:lvl2pPr>
              <a:defRPr sz="1800">
                <a:solidFill>
                  <a:srgbClr val="595959"/>
                </a:solidFill>
              </a:defRPr>
            </a:lvl2pPr>
            <a:lvl3pPr>
              <a:defRPr sz="1500">
                <a:solidFill>
                  <a:srgbClr val="595959"/>
                </a:solidFill>
              </a:defRPr>
            </a:lvl3pPr>
            <a:lvl4pPr>
              <a:defRPr sz="1350">
                <a:solidFill>
                  <a:srgbClr val="595959"/>
                </a:solidFill>
              </a:defRPr>
            </a:lvl4pPr>
            <a:lvl5pPr>
              <a:defRPr sz="1350">
                <a:solidFill>
                  <a:srgbClr val="595959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844293"/>
            <a:ext cx="53848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15707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019" y="701850"/>
            <a:ext cx="10985500" cy="832643"/>
          </a:xfrm>
        </p:spPr>
        <p:txBody>
          <a:bodyPr/>
          <a:lstStyle>
            <a:lvl1pPr>
              <a:lnSpc>
                <a:spcPct val="100000"/>
              </a:lnSpc>
              <a:defRPr sz="36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619670" y="1548957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/>
              <a:buChar char="•"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8364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07197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2C049-F90E-4B54-8CED-BF24467AB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B68F1-BC3A-4949-8FA0-042B53D53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465BE-6AEC-4581-912F-F373D0B8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4278-8167-4805-823C-EFFF4420F9A8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FD80C-5937-4B0A-99AA-0E7F2FC4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EAE91-E68B-4BB8-8084-9D0768EC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A745-4F7B-4A0D-987B-0ECA4C8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681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D948-5181-47DE-A5B5-C54C4FB9EEF7}" type="datetime1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3"/>
            <a:ext cx="609600" cy="441325"/>
          </a:xfrm>
        </p:spPr>
        <p:txBody>
          <a:bodyPr/>
          <a:lstStyle/>
          <a:p>
            <a:fld id="{023A72A7-225D-7740-9BEE-ABAA214F8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009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5065091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765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1844291"/>
            <a:ext cx="53848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844291"/>
            <a:ext cx="53848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74792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8612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17" y="1844291"/>
            <a:ext cx="109728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2455710"/>
      </p:ext>
    </p:extLst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1844291"/>
            <a:ext cx="53848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844291"/>
            <a:ext cx="53848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3628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018" y="701848"/>
            <a:ext cx="10985500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1548955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606742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srgbClr val="77777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/>
          <a:lstStyle/>
          <a:p>
            <a:pPr defTabSz="457200"/>
            <a:fld id="{6844EEB5-B1D6-8542-9627-64AB3D9D895B}" type="datetimeFigureOut">
              <a:rPr lang="en-US" smtClean="0">
                <a:solidFill>
                  <a:srgbClr val="777777"/>
                </a:solidFill>
              </a:rPr>
              <a:pPr defTabSz="457200"/>
              <a:t>12/7/2020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defTabSz="457200"/>
            <a:fld id="{C8942020-1BAD-E646-ABAE-CC93539C1D03}" type="slidenum">
              <a:rPr lang="en-US" smtClean="0">
                <a:solidFill>
                  <a:srgbClr val="FFFFFF">
                    <a:shade val="75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FFFFF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8414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/>
          <a:lstStyle/>
          <a:p>
            <a:pPr defTabSz="457200"/>
            <a:fld id="{6844EEB5-B1D6-8542-9627-64AB3D9D895B}" type="datetimeFigureOut">
              <a:rPr lang="en-US" smtClean="0">
                <a:solidFill>
                  <a:srgbClr val="777777"/>
                </a:solidFill>
              </a:rPr>
              <a:pPr defTabSz="457200"/>
              <a:t>12/7/2020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/>
          <a:lstStyle/>
          <a:p>
            <a:pPr defTabSz="457200"/>
            <a:fld id="{C8942020-1BAD-E646-ABAE-CC93539C1D03}" type="slidenum">
              <a:rPr lang="en-US" smtClean="0">
                <a:solidFill>
                  <a:srgbClr val="777777"/>
                </a:solidFill>
              </a:rPr>
              <a:pPr defTabSz="457200"/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3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10363200" cy="47244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B8751B43-3B5D-D142-803E-D2BDECCD385F}" type="slidenum">
              <a:rPr lang="en-US" smtClean="0">
                <a:solidFill>
                  <a:srgbClr val="777777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653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  <a:prstGeom prst="rect">
            <a:avLst/>
          </a:prstGeom>
        </p:spPr>
        <p:txBody>
          <a:bodyPr/>
          <a:lstStyle/>
          <a:p>
            <a:pPr defTabSz="457200"/>
            <a:fld id="{C8942020-1BAD-E646-ABAE-CC93539C1D03}" type="slidenum">
              <a:rPr lang="en-US" smtClean="0">
                <a:solidFill>
                  <a:srgbClr val="777777"/>
                </a:solidFill>
              </a:rPr>
              <a:pPr defTabSz="457200"/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  <a:prstGeom prst="rect">
            <a:avLst/>
          </a:prstGeom>
        </p:spPr>
        <p:txBody>
          <a:bodyPr/>
          <a:lstStyle/>
          <a:p>
            <a:pPr defTabSz="457200"/>
            <a:fld id="{6844EEB5-B1D6-8542-9627-64AB3D9D895B}" type="datetimeFigureOut">
              <a:rPr lang="en-US" smtClean="0">
                <a:solidFill>
                  <a:srgbClr val="777777"/>
                </a:solidFill>
              </a:rPr>
              <a:pPr defTabSz="457200"/>
              <a:t>12/7/2020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9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018" y="701848"/>
            <a:ext cx="10985500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1548955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14486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21601" y="6405564"/>
            <a:ext cx="405976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fld id="{CB867C6E-203F-4819-A310-05F66477B3DC}" type="datetimeFigureOut">
              <a:rPr lang="en-US" smtClean="0">
                <a:solidFill>
                  <a:srgbClr val="777777"/>
                </a:solidFill>
              </a:rPr>
              <a:pPr defTabSz="457200">
                <a:defRPr/>
              </a:pPr>
              <a:t>12/7/2020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1039814"/>
            <a:ext cx="609600" cy="4413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fld id="{38DA8364-E985-4339-BEB7-873E1E4E648D}" type="slidenum">
              <a:rPr lang="en-US" smtClean="0">
                <a:solidFill>
                  <a:srgbClr val="777777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69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828800" y="312739"/>
            <a:ext cx="609600" cy="4413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fld id="{C28CA66C-34F8-4AD0-845D-39819BCBFC20}" type="slidenum">
              <a:rPr lang="en-US" smtClean="0">
                <a:solidFill>
                  <a:srgbClr val="777777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7717367" y="6405564"/>
            <a:ext cx="405976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fld id="{FB375481-2B98-4C95-B92A-DBCF37E13BB1}" type="datetimeFigureOut">
              <a:rPr lang="en-US" smtClean="0">
                <a:solidFill>
                  <a:srgbClr val="777777"/>
                </a:solidFill>
              </a:rPr>
              <a:pPr defTabSz="457200">
                <a:defRPr/>
              </a:pPr>
              <a:t>12/7/2020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779433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9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021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5065091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45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34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3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717" y="393700"/>
            <a:ext cx="109728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717" y="1828801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1131551" y="6216651"/>
            <a:ext cx="442383" cy="5556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1E0A736-D2A3-4832-93B6-BB5B3A1CE93D}" type="slidenum">
              <a:rPr lang="en-US" sz="1000"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1029" name="Picture 2" descr="logo_only_LD_gray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17" y="6424613"/>
            <a:ext cx="93768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23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9" r:id="rId7"/>
    <p:sldLayoutId id="2147483672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717" y="393700"/>
            <a:ext cx="109728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717" y="1828801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1131551" y="6216119"/>
            <a:ext cx="442383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1000"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3" name="Picture 2" descr="logo_only_LD_gray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17" y="6423839"/>
            <a:ext cx="937683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0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717" y="393700"/>
            <a:ext cx="109728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717" y="1828801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1131551" y="6216119"/>
            <a:ext cx="442383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1000"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3" name="Picture 2" descr="logo_only_LD_gray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17" y="6423839"/>
            <a:ext cx="937683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9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717" y="393700"/>
            <a:ext cx="109728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717" y="1828803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1131553" y="6216121"/>
            <a:ext cx="442383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750" smtClean="0"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750" dirty="0"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3" name="Picture 2" descr="logo_only_LD_gray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17" y="6423841"/>
            <a:ext cx="937683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1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rgbClr val="595959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595959"/>
          </a:solidFill>
          <a:latin typeface="+mn-lt"/>
          <a:ea typeface="+mn-ea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rgbClr val="595959"/>
          </a:solidFill>
          <a:latin typeface="+mn-lt"/>
          <a:ea typeface="+mn-ea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rgbClr val="595959"/>
          </a:solidFill>
          <a:latin typeface="+mn-lt"/>
          <a:ea typeface="+mn-ea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rgbClr val="595959"/>
          </a:solidFill>
          <a:latin typeface="+mn-lt"/>
          <a:ea typeface="+mn-ea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717" y="393700"/>
            <a:ext cx="109728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717" y="1828801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1131551" y="6216119"/>
            <a:ext cx="442383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1000"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3" name="Picture 2" descr="logo_only_LD_gray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17" y="6423839"/>
            <a:ext cx="937683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18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8" r:id="rId6"/>
    <p:sldLayoutId id="2147483729" r:id="rId7"/>
    <p:sldLayoutId id="2147483730" r:id="rId8"/>
    <p:sldLayoutId id="2147483731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430035-9C02-40B5-8110-4163C26E4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437" y="63848"/>
            <a:ext cx="10972800" cy="1435100"/>
          </a:xfrm>
        </p:spPr>
        <p:txBody>
          <a:bodyPr/>
          <a:lstStyle/>
          <a:p>
            <a:r>
              <a:rPr lang="en-US" sz="3200" dirty="0"/>
              <a:t>MtL melds competence in process and business for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breakthrough performance improvement.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9C3BB96-588E-4D00-9ADB-5D2C0AF18C33}"/>
              </a:ext>
            </a:extLst>
          </p:cNvPr>
          <p:cNvCxnSpPr/>
          <p:nvPr/>
        </p:nvCxnSpPr>
        <p:spPr bwMode="auto">
          <a:xfrm>
            <a:off x="1882706" y="4099143"/>
            <a:ext cx="7398749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9C23A5-050F-4965-86AA-BB0FC55CF44C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5504" y="1566949"/>
            <a:ext cx="27016" cy="472578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E19F11E-ADDF-479C-BB88-8ACFCDB484E7}"/>
              </a:ext>
            </a:extLst>
          </p:cNvPr>
          <p:cNvSpPr txBox="1"/>
          <p:nvPr/>
        </p:nvSpPr>
        <p:spPr>
          <a:xfrm>
            <a:off x="5330353" y="5222528"/>
            <a:ext cx="984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Content </a:t>
            </a:r>
          </a:p>
          <a:p>
            <a:r>
              <a:rPr lang="en-US" sz="1100" dirty="0">
                <a:solidFill>
                  <a:schemeClr val="tx2"/>
                </a:solidFill>
              </a:rPr>
              <a:t>Competence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7230AE-E65E-4C0B-877B-83F11AF7F96E}"/>
              </a:ext>
            </a:extLst>
          </p:cNvPr>
          <p:cNvSpPr txBox="1"/>
          <p:nvPr/>
        </p:nvSpPr>
        <p:spPr>
          <a:xfrm>
            <a:off x="2183612" y="3528018"/>
            <a:ext cx="10230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Process</a:t>
            </a:r>
          </a:p>
          <a:p>
            <a:r>
              <a:rPr lang="en-US" sz="1100" dirty="0">
                <a:solidFill>
                  <a:schemeClr val="tx2"/>
                </a:solidFill>
              </a:rPr>
              <a:t>Competence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F8229D-B2B7-4D83-98FB-F413DBA7734F}"/>
              </a:ext>
            </a:extLst>
          </p:cNvPr>
          <p:cNvSpPr txBox="1"/>
          <p:nvPr/>
        </p:nvSpPr>
        <p:spPr>
          <a:xfrm>
            <a:off x="4795060" y="1776707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High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B5CE7A-D5A7-4439-BA48-3632EE9F336A}"/>
              </a:ext>
            </a:extLst>
          </p:cNvPr>
          <p:cNvSpPr txBox="1"/>
          <p:nvPr/>
        </p:nvSpPr>
        <p:spPr>
          <a:xfrm>
            <a:off x="8629502" y="4223294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High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AA81CA-C3E2-44F8-99A2-9059C08558DB}"/>
              </a:ext>
            </a:extLst>
          </p:cNvPr>
          <p:cNvSpPr txBox="1"/>
          <p:nvPr/>
        </p:nvSpPr>
        <p:spPr>
          <a:xfrm>
            <a:off x="1815837" y="4227099"/>
            <a:ext cx="44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Low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C250F3-AD1A-4869-A182-F2F1BE56EED4}"/>
              </a:ext>
            </a:extLst>
          </p:cNvPr>
          <p:cNvSpPr txBox="1"/>
          <p:nvPr/>
        </p:nvSpPr>
        <p:spPr>
          <a:xfrm>
            <a:off x="4800394" y="6031125"/>
            <a:ext cx="44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Low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6F0B6E-C40B-49CA-BE62-FEF086245CF4}"/>
              </a:ext>
            </a:extLst>
          </p:cNvPr>
          <p:cNvSpPr txBox="1"/>
          <p:nvPr/>
        </p:nvSpPr>
        <p:spPr>
          <a:xfrm>
            <a:off x="6968488" y="1776707"/>
            <a:ext cx="1954381" cy="92333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Content Leaders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who Intelligently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Use Process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DC4DFC-4759-4372-A05B-CA52B168525A}"/>
              </a:ext>
            </a:extLst>
          </p:cNvPr>
          <p:cNvSpPr txBox="1"/>
          <p:nvPr/>
        </p:nvSpPr>
        <p:spPr>
          <a:xfrm>
            <a:off x="2225762" y="1768082"/>
            <a:ext cx="1961775" cy="92333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Content Leaders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Not interested in Process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9BC413-816E-4A36-84A1-A093D3AEBB66}"/>
              </a:ext>
            </a:extLst>
          </p:cNvPr>
          <p:cNvSpPr txBox="1"/>
          <p:nvPr/>
        </p:nvSpPr>
        <p:spPr>
          <a:xfrm>
            <a:off x="6970648" y="4760863"/>
            <a:ext cx="1961775" cy="92333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Process Leaders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Not interested in Content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FA1280D-36EC-47BD-996E-2BF426942FCA}"/>
              </a:ext>
            </a:extLst>
          </p:cNvPr>
          <p:cNvCxnSpPr>
            <a:cxnSpLocks/>
            <a:stCxn id="23" idx="0"/>
            <a:endCxn id="17" idx="2"/>
          </p:cNvCxnSpPr>
          <p:nvPr/>
        </p:nvCxnSpPr>
        <p:spPr bwMode="auto">
          <a:xfrm flipH="1" flipV="1">
            <a:off x="7945679" y="2700037"/>
            <a:ext cx="5857" cy="20608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dashDot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EFCF465-5D92-441C-8E9B-1C68B8910F55}"/>
              </a:ext>
            </a:extLst>
          </p:cNvPr>
          <p:cNvSpPr txBox="1"/>
          <p:nvPr/>
        </p:nvSpPr>
        <p:spPr>
          <a:xfrm>
            <a:off x="7944999" y="3035575"/>
            <a:ext cx="1612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</a:rPr>
              <a:t>MtL teaches Process Leaders to help Content Leaders respect and Intelligently Use Process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7285DAE-4695-46FC-A43C-DEE05180C6C3}"/>
              </a:ext>
            </a:extLst>
          </p:cNvPr>
          <p:cNvCxnSpPr>
            <a:cxnSpLocks/>
            <a:stCxn id="18" idx="3"/>
            <a:endCxn id="17" idx="1"/>
          </p:cNvCxnSpPr>
          <p:nvPr/>
        </p:nvCxnSpPr>
        <p:spPr bwMode="auto">
          <a:xfrm>
            <a:off x="4187537" y="2229747"/>
            <a:ext cx="2780951" cy="862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dashDot"/>
            <a:round/>
            <a:headEnd type="none" w="med" len="med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A7FA65F-86D5-4DFE-BBE3-7B19F70C4230}"/>
              </a:ext>
            </a:extLst>
          </p:cNvPr>
          <p:cNvSpPr txBox="1"/>
          <p:nvPr/>
        </p:nvSpPr>
        <p:spPr>
          <a:xfrm>
            <a:off x="5511697" y="1621349"/>
            <a:ext cx="1477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</a:rPr>
              <a:t>MtL turns Content Leaders into Intelligent Process Users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A12A4BA-65C1-401E-A725-C3084DA5C09C}"/>
              </a:ext>
            </a:extLst>
          </p:cNvPr>
          <p:cNvSpPr/>
          <p:nvPr/>
        </p:nvSpPr>
        <p:spPr bwMode="auto">
          <a:xfrm>
            <a:off x="11292840" y="6176356"/>
            <a:ext cx="337397" cy="49045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35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3" grpId="0" animBg="1"/>
      <p:bldP spid="28" grpId="0"/>
      <p:bldP spid="34" grpId="0"/>
    </p:bldLst>
  </p:timing>
</p:sld>
</file>

<file path=ppt/theme/theme1.xml><?xml version="1.0" encoding="utf-8"?>
<a:theme xmlns:a="http://schemas.openxmlformats.org/drawingml/2006/main" name="IntelliVen-new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telliVen-new" id="{F984A84F-04BD-4C5B-BD5C-062CF0C7AD19}" vid="{1E118E90-D5FB-4579-B57A-EE53529DD8FD}"/>
    </a:ext>
  </a:ext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telliVen Theme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ntelliVen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IntelliVen Theme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29</TotalTime>
  <Words>59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IntelliVen-new</vt:lpstr>
      <vt:lpstr>1_Blank Presentation</vt:lpstr>
      <vt:lpstr>IntelliVen Theme</vt:lpstr>
      <vt:lpstr>IntelliVen</vt:lpstr>
      <vt:lpstr>4_IntelliVen Theme</vt:lpstr>
      <vt:lpstr>MtL melds competence in process and business for breakthrough performance improvement.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MtL Trains Process Competent consultants to help Content Competent Leaders</dc:title>
  <dc:creator>Peter DiGiammarino</dc:creator>
  <cp:lastModifiedBy>Peter DiGiammarino</cp:lastModifiedBy>
  <cp:revision>4</cp:revision>
  <dcterms:created xsi:type="dcterms:W3CDTF">2020-12-08T03:39:43Z</dcterms:created>
  <dcterms:modified xsi:type="dcterms:W3CDTF">2020-12-08T04:09:33Z</dcterms:modified>
</cp:coreProperties>
</file>