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85" r:id="rId3"/>
    <p:sldMasterId id="2147483697" r:id="rId4"/>
    <p:sldMasterId id="2147483712" r:id="rId5"/>
    <p:sldMasterId id="2147483721" r:id="rId6"/>
  </p:sldMasterIdLst>
  <p:sldIdLst>
    <p:sldId id="29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3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5065091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709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1915491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38138" indent="-338138">
              <a:buFont typeface="Arial"/>
              <a:buChar char="•"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965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717" y="1844291"/>
            <a:ext cx="10972800" cy="4113213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2781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717" y="1844291"/>
            <a:ext cx="5384800" cy="411321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>
                <a:solidFill>
                  <a:srgbClr val="595959"/>
                </a:solidFill>
              </a:defRPr>
            </a:lvl2pPr>
            <a:lvl3pPr>
              <a:defRPr sz="2000">
                <a:solidFill>
                  <a:srgbClr val="595959"/>
                </a:solidFill>
              </a:defRPr>
            </a:lvl3pPr>
            <a:lvl4pPr>
              <a:defRPr sz="1800">
                <a:solidFill>
                  <a:srgbClr val="595959"/>
                </a:solidFill>
              </a:defRPr>
            </a:lvl4pPr>
            <a:lvl5pPr>
              <a:defRPr sz="18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7" y="1844291"/>
            <a:ext cx="53848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2074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6799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ight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9018" y="701848"/>
            <a:ext cx="10985500" cy="832643"/>
          </a:xfrm>
        </p:spPr>
        <p:txBody>
          <a:bodyPr/>
          <a:lstStyle>
            <a:lvl1pPr>
              <a:lnSpc>
                <a:spcPct val="100000"/>
              </a:lnSpc>
              <a:defRPr sz="4800" b="0">
                <a:latin typeface="+mn-lt"/>
              </a:defRPr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1548955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069815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k Blue Truth Divider Slides">
    <p:bg>
      <p:bgPr>
        <a:solidFill>
          <a:srgbClr val="153C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371" y="2713360"/>
            <a:ext cx="10972800" cy="863600"/>
          </a:xfrm>
        </p:spPr>
        <p:txBody>
          <a:bodyPr anchor="b" anchorCtr="0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717" y="4103606"/>
            <a:ext cx="5384800" cy="2231623"/>
          </a:xfrm>
        </p:spPr>
        <p:txBody>
          <a:bodyPr/>
          <a:lstStyle>
            <a:lvl1pPr marL="0" indent="0">
              <a:defRPr sz="2800">
                <a:solidFill>
                  <a:srgbClr val="FFFFFF"/>
                </a:solidFill>
              </a:defRPr>
            </a:lvl1pPr>
            <a:lvl2pPr marL="0" indent="0">
              <a:defRPr sz="2400">
                <a:solidFill>
                  <a:srgbClr val="FFFFFF"/>
                </a:solidFill>
              </a:defRPr>
            </a:lvl2pPr>
            <a:lvl3pPr marL="0" indent="0">
              <a:defRPr sz="2000">
                <a:solidFill>
                  <a:srgbClr val="FFFFFF"/>
                </a:solidFill>
              </a:defRPr>
            </a:lvl3pPr>
            <a:lvl4pPr marL="0" indent="0">
              <a:defRPr sz="1800">
                <a:solidFill>
                  <a:srgbClr val="FFFFFF"/>
                </a:solidFill>
              </a:defRPr>
            </a:lvl4pPr>
            <a:lvl5pPr marL="0" indent="0"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879284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074400" cy="639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219200"/>
            <a:ext cx="110744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4704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/>
            <a:fld id="{11BCC5A6-1224-4D81-82E2-1FCC3E6D2F60}" type="slidenum">
              <a:rPr lang="en-US" altLang="en-US" smtClean="0">
                <a:solidFill>
                  <a:srgbClr val="777777"/>
                </a:solidFill>
              </a:rPr>
              <a:pPr defTabSz="457200"/>
              <a:t>‹#›</a:t>
            </a:fld>
            <a:endParaRPr lang="en-US" alt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91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9855200" y="6594476"/>
            <a:ext cx="2336800" cy="24447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81851315-F6E1-4E20-8E92-A068B7C974A3}" type="slidenum">
              <a:rPr lang="en-US">
                <a:solidFill>
                  <a:srgbClr val="777777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247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5065091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2184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1915491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38138" indent="-338138">
              <a:buFont typeface="Arial"/>
              <a:buChar char="•"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746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87479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717" y="1844291"/>
            <a:ext cx="10972800" cy="4113213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9273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717" y="1844291"/>
            <a:ext cx="5384800" cy="411321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>
                <a:solidFill>
                  <a:srgbClr val="595959"/>
                </a:solidFill>
              </a:defRPr>
            </a:lvl2pPr>
            <a:lvl3pPr>
              <a:defRPr sz="2000">
                <a:solidFill>
                  <a:srgbClr val="595959"/>
                </a:solidFill>
              </a:defRPr>
            </a:lvl3pPr>
            <a:lvl4pPr>
              <a:defRPr sz="1800">
                <a:solidFill>
                  <a:srgbClr val="595959"/>
                </a:solidFill>
              </a:defRPr>
            </a:lvl4pPr>
            <a:lvl5pPr>
              <a:defRPr sz="18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7" y="1844291"/>
            <a:ext cx="53848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79919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92495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ight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9018" y="701848"/>
            <a:ext cx="10985500" cy="832643"/>
          </a:xfrm>
        </p:spPr>
        <p:txBody>
          <a:bodyPr/>
          <a:lstStyle>
            <a:lvl1pPr>
              <a:lnSpc>
                <a:spcPct val="100000"/>
              </a:lnSpc>
              <a:defRPr sz="4800" b="0">
                <a:latin typeface="+mn-lt"/>
              </a:defRPr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1548955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989920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defTabSz="457200"/>
            <a:fld id="{C8942020-1BAD-E646-ABAE-CC93539C1D03}" type="slidenum">
              <a:rPr lang="en-US" smtClean="0">
                <a:solidFill>
                  <a:srgbClr val="FFFFFF">
                    <a:shade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FFFFFF">
                  <a:shade val="75000"/>
                </a:srgb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/>
          <a:lstStyle/>
          <a:p>
            <a:pPr defTabSz="457200"/>
            <a:fld id="{6844EEB5-B1D6-8542-9627-64AB3D9D895B}" type="datetimeFigureOut">
              <a:rPr lang="en-US" smtClean="0">
                <a:solidFill>
                  <a:srgbClr val="777777"/>
                </a:solidFill>
              </a:rPr>
              <a:pPr defTabSz="457200"/>
              <a:t>1/5/2023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26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35643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4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31762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455776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98CC9-3D9D-7449-9698-393212B78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7F3085-9BF2-F344-BFF6-7795358468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2A5FB-4636-3A44-9A85-89F4FC718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9045-4724-B04C-B8E5-970B5F1E3EF8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D1505-EB1B-B347-8357-F88ADA27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A8751-F824-6C4B-9048-A9E6530E1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9EC8-1CC2-4748-BC48-DA292E088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99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5065091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674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717" y="1844291"/>
            <a:ext cx="10972800" cy="4113213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0102582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83428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717" y="1844291"/>
            <a:ext cx="10972800" cy="4113213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1555122"/>
      </p:ext>
    </p:extLst>
  </p:cSld>
  <p:clrMapOvr>
    <a:masterClrMapping/>
  </p:clrMapOvr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717" y="1844291"/>
            <a:ext cx="5384800" cy="411321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>
                <a:solidFill>
                  <a:srgbClr val="595959"/>
                </a:solidFill>
              </a:defRPr>
            </a:lvl2pPr>
            <a:lvl3pPr>
              <a:defRPr sz="2000">
                <a:solidFill>
                  <a:srgbClr val="595959"/>
                </a:solidFill>
              </a:defRPr>
            </a:lvl3pPr>
            <a:lvl4pPr>
              <a:defRPr sz="1800">
                <a:solidFill>
                  <a:srgbClr val="595959"/>
                </a:solidFill>
              </a:defRPr>
            </a:lvl4pPr>
            <a:lvl5pPr>
              <a:defRPr sz="18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7" y="1844291"/>
            <a:ext cx="53848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79019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ight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9018" y="701848"/>
            <a:ext cx="10985500" cy="832643"/>
          </a:xfrm>
        </p:spPr>
        <p:txBody>
          <a:bodyPr/>
          <a:lstStyle>
            <a:lvl1pPr>
              <a:lnSpc>
                <a:spcPct val="100000"/>
              </a:lnSpc>
              <a:defRPr sz="4800" b="0">
                <a:latin typeface="+mn-lt"/>
              </a:defRPr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1548955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282025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/>
          <a:lstStyle/>
          <a:p>
            <a:pPr defTabSz="457200"/>
            <a:fld id="{6844EEB5-B1D6-8542-9627-64AB3D9D895B}" type="datetimeFigureOut">
              <a:rPr lang="en-US" smtClean="0">
                <a:solidFill>
                  <a:srgbClr val="777777"/>
                </a:solidFill>
              </a:rPr>
              <a:pPr defTabSz="457200"/>
              <a:t>1/5/2023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srgbClr val="77777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  <a:prstGeom prst="rect">
            <a:avLst/>
          </a:prstGeom>
        </p:spPr>
        <p:txBody>
          <a:bodyPr/>
          <a:lstStyle/>
          <a:p>
            <a:pPr defTabSz="457200"/>
            <a:fld id="{C8942020-1BAD-E646-ABAE-CC93539C1D03}" type="slidenum">
              <a:rPr lang="en-US" smtClean="0">
                <a:solidFill>
                  <a:srgbClr val="777777"/>
                </a:solidFill>
              </a:rPr>
              <a:pPr defTabSz="457200"/>
              <a:t>‹#›</a:t>
            </a:fld>
            <a:endParaRPr lang="en-US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1839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/>
          <a:lstStyle/>
          <a:p>
            <a:pPr defTabSz="457200"/>
            <a:fld id="{6844EEB5-B1D6-8542-9627-64AB3D9D895B}" type="datetimeFigureOut">
              <a:rPr lang="en-US" smtClean="0">
                <a:solidFill>
                  <a:srgbClr val="777777"/>
                </a:solidFill>
              </a:rPr>
              <a:pPr defTabSz="457200"/>
              <a:t>1/5/2023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/>
          <a:lstStyle/>
          <a:p>
            <a:pPr defTabSz="457200"/>
            <a:fld id="{C8942020-1BAD-E646-ABAE-CC93539C1D03}" type="slidenum">
              <a:rPr lang="en-US" smtClean="0">
                <a:solidFill>
                  <a:srgbClr val="777777"/>
                </a:solidFill>
              </a:rPr>
              <a:pPr defTabSz="457200"/>
              <a:t>‹#›</a:t>
            </a:fld>
            <a:endParaRPr lang="en-US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434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447800"/>
            <a:ext cx="10363200" cy="47244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fld id="{B8751B43-3B5D-D142-803E-D2BDECCD385F}" type="slidenum">
              <a:rPr lang="en-US" smtClean="0">
                <a:solidFill>
                  <a:srgbClr val="777777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940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  <a:prstGeom prst="rect">
            <a:avLst/>
          </a:prstGeom>
        </p:spPr>
        <p:txBody>
          <a:bodyPr/>
          <a:lstStyle/>
          <a:p>
            <a:pPr defTabSz="457200"/>
            <a:fld id="{C8942020-1BAD-E646-ABAE-CC93539C1D03}" type="slidenum">
              <a:rPr lang="en-US" smtClean="0">
                <a:solidFill>
                  <a:srgbClr val="777777"/>
                </a:solidFill>
              </a:rPr>
              <a:pPr defTabSz="457200"/>
              <a:t>‹#›</a:t>
            </a:fld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  <a:prstGeom prst="rect">
            <a:avLst/>
          </a:prstGeom>
        </p:spPr>
        <p:txBody>
          <a:bodyPr/>
          <a:lstStyle/>
          <a:p>
            <a:pPr defTabSz="457200"/>
            <a:fld id="{6844EEB5-B1D6-8542-9627-64AB3D9D895B}" type="datetimeFigureOut">
              <a:rPr lang="en-US" smtClean="0">
                <a:solidFill>
                  <a:srgbClr val="777777"/>
                </a:solidFill>
              </a:rPr>
              <a:pPr defTabSz="457200"/>
              <a:t>1/5/2023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415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547881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030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717" y="1844291"/>
            <a:ext cx="5384800" cy="411321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>
                <a:solidFill>
                  <a:srgbClr val="595959"/>
                </a:solidFill>
              </a:defRPr>
            </a:lvl2pPr>
            <a:lvl3pPr>
              <a:defRPr sz="2000">
                <a:solidFill>
                  <a:srgbClr val="595959"/>
                </a:solidFill>
              </a:defRPr>
            </a:lvl3pPr>
            <a:lvl4pPr>
              <a:defRPr sz="1800">
                <a:solidFill>
                  <a:srgbClr val="595959"/>
                </a:solidFill>
              </a:defRPr>
            </a:lvl4pPr>
            <a:lvl5pPr>
              <a:defRPr sz="18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7" y="1844291"/>
            <a:ext cx="53848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74792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14567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79045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375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619670" y="5065093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Arial" pitchFamily="-110" charset="0"/>
              </a:rPr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18310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375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52665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717" y="1844293"/>
            <a:ext cx="10972800" cy="4113213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4481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717" y="1844293"/>
            <a:ext cx="5384800" cy="4113213"/>
          </a:xfrm>
        </p:spPr>
        <p:txBody>
          <a:bodyPr/>
          <a:lstStyle>
            <a:lvl1pPr>
              <a:defRPr sz="2100">
                <a:solidFill>
                  <a:srgbClr val="595959"/>
                </a:solidFill>
              </a:defRPr>
            </a:lvl1pPr>
            <a:lvl2pPr>
              <a:defRPr sz="1800">
                <a:solidFill>
                  <a:srgbClr val="595959"/>
                </a:solidFill>
              </a:defRPr>
            </a:lvl2pPr>
            <a:lvl3pPr>
              <a:defRPr sz="1500">
                <a:solidFill>
                  <a:srgbClr val="595959"/>
                </a:solidFill>
              </a:defRPr>
            </a:lvl3pPr>
            <a:lvl4pPr>
              <a:defRPr sz="1350">
                <a:solidFill>
                  <a:srgbClr val="595959"/>
                </a:solidFill>
              </a:defRPr>
            </a:lvl4pPr>
            <a:lvl5pPr>
              <a:defRPr sz="1350">
                <a:solidFill>
                  <a:srgbClr val="595959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7" y="1844293"/>
            <a:ext cx="53848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15707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ight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9019" y="701850"/>
            <a:ext cx="10985500" cy="832643"/>
          </a:xfrm>
        </p:spPr>
        <p:txBody>
          <a:bodyPr/>
          <a:lstStyle>
            <a:lvl1pPr>
              <a:lnSpc>
                <a:spcPct val="100000"/>
              </a:lnSpc>
              <a:defRPr sz="3600" b="0">
                <a:latin typeface="+mn-lt"/>
              </a:defRPr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idx="1"/>
          </p:nvPr>
        </p:nvSpPr>
        <p:spPr bwMode="auto">
          <a:xfrm>
            <a:off x="619670" y="1548957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/>
              <a:buChar char="•"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Arial" pitchFamily="-110" charset="0"/>
              </a:rPr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28364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071974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2C049-F90E-4B54-8CED-BF24467ABB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B68F1-BC3A-4949-8FA0-042B53D53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465BE-6AEC-4581-912F-F373D0B8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4278-8167-4805-823C-EFFF4420F9A8}" type="datetime1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FD80C-5937-4B0A-99AA-0E7F2FC45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EAE91-E68B-4BB8-8084-9D0768ECB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A745-4F7B-4A0D-987B-0ECA4C87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681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D948-5181-47DE-A5B5-C54C4FB9EEF7}" type="datetime1">
              <a:rPr lang="en-US" smtClean="0"/>
              <a:t>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3"/>
            <a:ext cx="609600" cy="441325"/>
          </a:xfrm>
        </p:spPr>
        <p:txBody>
          <a:bodyPr/>
          <a:lstStyle/>
          <a:p>
            <a:fld id="{023A72A7-225D-7740-9BEE-ABAA214F8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0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ight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018" y="701848"/>
            <a:ext cx="10985500" cy="832643"/>
          </a:xfrm>
        </p:spPr>
        <p:txBody>
          <a:bodyPr/>
          <a:lstStyle>
            <a:lvl1pPr>
              <a:lnSpc>
                <a:spcPct val="100000"/>
              </a:lnSpc>
              <a:defRPr sz="48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1548955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57200" indent="-457200">
              <a:buFont typeface="Arial"/>
              <a:buChar char="•"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1448689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5065091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765006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86128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717" y="1844291"/>
            <a:ext cx="10972800" cy="4113213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2455710"/>
      </p:ext>
    </p:extLst>
  </p:cSld>
  <p:clrMapOvr>
    <a:masterClrMapping/>
  </p:clrMapOvr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717" y="1844291"/>
            <a:ext cx="5384800" cy="411321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>
                <a:solidFill>
                  <a:srgbClr val="595959"/>
                </a:solidFill>
              </a:defRPr>
            </a:lvl2pPr>
            <a:lvl3pPr>
              <a:defRPr sz="2000">
                <a:solidFill>
                  <a:srgbClr val="595959"/>
                </a:solidFill>
              </a:defRPr>
            </a:lvl3pPr>
            <a:lvl4pPr>
              <a:defRPr sz="1800">
                <a:solidFill>
                  <a:srgbClr val="595959"/>
                </a:solidFill>
              </a:defRPr>
            </a:lvl4pPr>
            <a:lvl5pPr>
              <a:defRPr sz="18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7" y="1844291"/>
            <a:ext cx="53848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3628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ight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9018" y="701848"/>
            <a:ext cx="10985500" cy="832643"/>
          </a:xfrm>
        </p:spPr>
        <p:txBody>
          <a:bodyPr/>
          <a:lstStyle>
            <a:lvl1pPr>
              <a:lnSpc>
                <a:spcPct val="100000"/>
              </a:lnSpc>
              <a:defRPr sz="4800" b="0">
                <a:latin typeface="+mn-lt"/>
              </a:defRPr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1548955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6067426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srgbClr val="77777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/>
          <a:lstStyle/>
          <a:p>
            <a:pPr defTabSz="457200"/>
            <a:fld id="{6844EEB5-B1D6-8542-9627-64AB3D9D895B}" type="datetimeFigureOut">
              <a:rPr lang="en-US" smtClean="0">
                <a:solidFill>
                  <a:srgbClr val="777777"/>
                </a:solidFill>
              </a:rPr>
              <a:pPr defTabSz="457200"/>
              <a:t>1/5/2023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defTabSz="457200"/>
            <a:fld id="{C8942020-1BAD-E646-ABAE-CC93539C1D03}" type="slidenum">
              <a:rPr lang="en-US" smtClean="0">
                <a:solidFill>
                  <a:srgbClr val="FFFFFF">
                    <a:shade val="75000"/>
                  </a:srgbClr>
                </a:solidFill>
              </a:rPr>
              <a:pPr defTabSz="457200"/>
              <a:t>‹#›</a:t>
            </a:fld>
            <a:endParaRPr lang="en-US">
              <a:solidFill>
                <a:srgbClr val="FFFFFF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8414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/>
          <a:lstStyle/>
          <a:p>
            <a:pPr defTabSz="457200"/>
            <a:fld id="{6844EEB5-B1D6-8542-9627-64AB3D9D895B}" type="datetimeFigureOut">
              <a:rPr lang="en-US" smtClean="0">
                <a:solidFill>
                  <a:srgbClr val="777777"/>
                </a:solidFill>
              </a:rPr>
              <a:pPr defTabSz="457200"/>
              <a:t>1/5/2023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/>
          <a:lstStyle/>
          <a:p>
            <a:pPr defTabSz="457200"/>
            <a:fld id="{C8942020-1BAD-E646-ABAE-CC93539C1D03}" type="slidenum">
              <a:rPr lang="en-US" smtClean="0">
                <a:solidFill>
                  <a:srgbClr val="777777"/>
                </a:solidFill>
              </a:rPr>
              <a:pPr defTabSz="457200"/>
              <a:t>‹#›</a:t>
            </a:fld>
            <a:endParaRPr lang="en-US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3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447800"/>
            <a:ext cx="10363200" cy="47244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fld id="{B8751B43-3B5D-D142-803E-D2BDECCD385F}" type="slidenum">
              <a:rPr lang="en-US" smtClean="0">
                <a:solidFill>
                  <a:srgbClr val="777777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9653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  <a:prstGeom prst="rect">
            <a:avLst/>
          </a:prstGeom>
        </p:spPr>
        <p:txBody>
          <a:bodyPr/>
          <a:lstStyle/>
          <a:p>
            <a:pPr defTabSz="457200"/>
            <a:fld id="{C8942020-1BAD-E646-ABAE-CC93539C1D03}" type="slidenum">
              <a:rPr lang="en-US" smtClean="0">
                <a:solidFill>
                  <a:srgbClr val="777777"/>
                </a:solidFill>
              </a:rPr>
              <a:pPr defTabSz="457200"/>
              <a:t>‹#›</a:t>
            </a:fld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  <a:prstGeom prst="rect">
            <a:avLst/>
          </a:prstGeom>
        </p:spPr>
        <p:txBody>
          <a:bodyPr/>
          <a:lstStyle/>
          <a:p>
            <a:pPr defTabSz="457200"/>
            <a:fld id="{6844EEB5-B1D6-8542-9627-64AB3D9D895B}" type="datetimeFigureOut">
              <a:rPr lang="en-US" smtClean="0">
                <a:solidFill>
                  <a:srgbClr val="777777"/>
                </a:solidFill>
              </a:rPr>
              <a:pPr defTabSz="457200"/>
              <a:t>1/5/2023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29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21601" y="6405564"/>
            <a:ext cx="405976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fld id="{CB867C6E-203F-4819-A310-05F66477B3DC}" type="datetimeFigureOut">
              <a:rPr lang="en-US" smtClean="0">
                <a:solidFill>
                  <a:srgbClr val="777777"/>
                </a:solidFill>
              </a:rPr>
              <a:pPr defTabSz="457200">
                <a:defRPr/>
              </a:pPr>
              <a:t>1/5/2023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67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1039814"/>
            <a:ext cx="609600" cy="4413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fld id="{38DA8364-E985-4339-BEB7-873E1E4E648D}" type="slidenum">
              <a:rPr lang="en-US" smtClean="0">
                <a:solidFill>
                  <a:srgbClr val="777777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669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828800" y="312739"/>
            <a:ext cx="609600" cy="4413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fld id="{C28CA66C-34F8-4AD0-845D-39819BCBFC20}" type="slidenum">
              <a:rPr lang="en-US" smtClean="0">
                <a:solidFill>
                  <a:srgbClr val="777777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1"/>
          </p:nvPr>
        </p:nvSpPr>
        <p:spPr>
          <a:xfrm>
            <a:off x="7717367" y="6405564"/>
            <a:ext cx="405976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fld id="{FB375481-2B98-4C95-B92A-DBCF37E13BB1}" type="datetimeFigureOut">
              <a:rPr lang="en-US" smtClean="0">
                <a:solidFill>
                  <a:srgbClr val="777777"/>
                </a:solidFill>
              </a:rPr>
              <a:pPr defTabSz="457200">
                <a:defRPr/>
              </a:pPr>
              <a:t>1/5/2023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02168" y="6410326"/>
            <a:ext cx="4779433" cy="3667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9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021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5065091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845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5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4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717" y="393700"/>
            <a:ext cx="109728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717" y="1828801"/>
            <a:ext cx="109728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1131551" y="6216651"/>
            <a:ext cx="442383" cy="5556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1E0A736-D2A3-4832-93B6-BB5B3A1CE93D}" type="slidenum">
              <a:rPr lang="en-US" sz="1000"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1029" name="Picture 2" descr="logo_only_LD_gray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17" y="6424613"/>
            <a:ext cx="93768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23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9" r:id="rId7"/>
    <p:sldLayoutId id="2147483672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595959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595959"/>
          </a:solidFill>
          <a:latin typeface="+mn-lt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595959"/>
          </a:solidFill>
          <a:latin typeface="+mn-lt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717" y="393700"/>
            <a:ext cx="109728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717" y="1828801"/>
            <a:ext cx="109728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1131551" y="6216119"/>
            <a:ext cx="442383" cy="5556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80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73BBFCD-00F6-EC4A-B166-CC5D66FD460E}" type="slidenum">
              <a:rPr lang="en-US" sz="1000"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3" name="Picture 2" descr="logo_only_LD_gray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717" y="6423839"/>
            <a:ext cx="937683" cy="12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90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595959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95959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717" y="393700"/>
            <a:ext cx="109728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717" y="1828801"/>
            <a:ext cx="109728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1131551" y="6216119"/>
            <a:ext cx="442383" cy="5556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80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73BBFCD-00F6-EC4A-B166-CC5D66FD460E}" type="slidenum">
              <a:rPr lang="en-US" sz="1000"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3" name="Picture 2" descr="logo_only_LD_gray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717" y="6423839"/>
            <a:ext cx="937683" cy="12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97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595959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95959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717" y="393700"/>
            <a:ext cx="109728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717" y="1828801"/>
            <a:ext cx="109728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1131551" y="6216119"/>
            <a:ext cx="442383" cy="5556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80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73BBFCD-00F6-EC4A-B166-CC5D66FD460E}" type="slidenum">
              <a:rPr lang="en-US" sz="1000"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3" name="Picture 2" descr="logo_only_LD_gray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717" y="6423839"/>
            <a:ext cx="937683" cy="12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9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595959"/>
          </a:solidFill>
          <a:latin typeface="+mn-lt"/>
          <a:ea typeface="+mn-ea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595959"/>
          </a:solidFill>
          <a:latin typeface="+mn-lt"/>
          <a:ea typeface="+mn-ea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  <a:ea typeface="+mn-e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717" y="393700"/>
            <a:ext cx="109728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717" y="1828803"/>
            <a:ext cx="109728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1131553" y="6216121"/>
            <a:ext cx="442383" cy="5556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80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D73BBFCD-00F6-EC4A-B166-CC5D66FD460E}" type="slidenum">
              <a:rPr lang="en-US" sz="750" smtClean="0"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750" dirty="0">
              <a:latin typeface="Arial" pitchFamily="-110" charset="0"/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3" name="Picture 2" descr="logo_only_LD_gray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717" y="6423841"/>
            <a:ext cx="937683" cy="12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11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rgbClr val="595959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595959"/>
          </a:solidFill>
          <a:latin typeface="+mn-lt"/>
          <a:ea typeface="+mn-ea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rgbClr val="595959"/>
          </a:solidFill>
          <a:latin typeface="+mn-lt"/>
          <a:ea typeface="+mn-ea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rgbClr val="595959"/>
          </a:solidFill>
          <a:latin typeface="+mn-lt"/>
          <a:ea typeface="+mn-ea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rgbClr val="595959"/>
          </a:solidFill>
          <a:latin typeface="+mn-lt"/>
          <a:ea typeface="+mn-ea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717" y="393700"/>
            <a:ext cx="109728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717" y="1828801"/>
            <a:ext cx="109728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1131551" y="6216119"/>
            <a:ext cx="442383" cy="5556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80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73BBFCD-00F6-EC4A-B166-CC5D66FD460E}" type="slidenum">
              <a:rPr lang="en-US" sz="1000"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3" name="Picture 2" descr="logo_only_LD_gray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717" y="6423839"/>
            <a:ext cx="937683" cy="12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18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8" r:id="rId6"/>
    <p:sldLayoutId id="2147483729" r:id="rId7"/>
    <p:sldLayoutId id="2147483730" r:id="rId8"/>
    <p:sldLayoutId id="2147483731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595959"/>
          </a:solidFill>
          <a:latin typeface="+mn-lt"/>
          <a:ea typeface="+mn-ea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595959"/>
          </a:solidFill>
          <a:latin typeface="+mn-lt"/>
          <a:ea typeface="+mn-ea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  <a:ea typeface="+mn-e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oogle Shape;2974;p64">
            <a:extLst>
              <a:ext uri="{FF2B5EF4-FFF2-40B4-BE49-F238E27FC236}">
                <a16:creationId xmlns:a16="http://schemas.microsoft.com/office/drawing/2014/main" id="{23E43222-12EE-F6BD-AA2C-334D8ED2208B}"/>
              </a:ext>
            </a:extLst>
          </p:cNvPr>
          <p:cNvGraphicFramePr/>
          <p:nvPr/>
        </p:nvGraphicFramePr>
        <p:xfrm>
          <a:off x="558516" y="657873"/>
          <a:ext cx="10912775" cy="5183245"/>
        </p:xfrm>
        <a:graphic>
          <a:graphicData uri="http://schemas.openxmlformats.org/drawingml/2006/table">
            <a:tbl>
              <a:tblPr bandRow="1">
                <a:noFill/>
              </a:tblPr>
              <a:tblGrid>
                <a:gridCol w="535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chemeClr val="tx2"/>
                          </a:solidFill>
                        </a:rPr>
                        <a:t>POINTS OF ALIGNMENT ACROSS ENTRIES</a:t>
                      </a:r>
                      <a:endParaRPr sz="1800" b="1" u="none" strike="noStrike" cap="none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kern="1200" cap="none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POINTS OF DIFFERENCE ACROSS ENTRIES</a:t>
                      </a:r>
                      <a:endParaRPr sz="1800" b="1" u="none" strike="noStrike" kern="1200" cap="none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9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sz="16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550">
                <a:tc gridSpan="2">
                  <a:txBody>
                    <a:bodyPr/>
                    <a:lstStyle/>
                    <a:p>
                      <a:pPr marL="0" marR="0" lvl="0" indent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kern="1200" cap="none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FEEDBACK and UPGRADES</a:t>
                      </a:r>
                      <a:endParaRPr sz="1800" b="1" u="none" strike="noStrike" kern="1200" cap="none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1850">
                <a:tc gridSpan="2">
                  <a:txBody>
                    <a:bodyPr/>
                    <a:lstStyle/>
                    <a:p>
                      <a:pPr marL="0" marR="0" lvl="0" indent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kern="1200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kern="1200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kern="1200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Google Shape;2979;p64">
            <a:extLst>
              <a:ext uri="{FF2B5EF4-FFF2-40B4-BE49-F238E27FC236}">
                <a16:creationId xmlns:a16="http://schemas.microsoft.com/office/drawing/2014/main" id="{366C52D4-0691-7271-A535-A921FC474E91}"/>
              </a:ext>
            </a:extLst>
          </p:cNvPr>
          <p:cNvCxnSpPr/>
          <p:nvPr/>
        </p:nvCxnSpPr>
        <p:spPr>
          <a:xfrm flipH="1">
            <a:off x="11581185" y="3804245"/>
            <a:ext cx="8374" cy="2400822"/>
          </a:xfrm>
          <a:prstGeom prst="straightConnector1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CF7A355B-4625-5EF6-76B0-A2B06AD3066A}"/>
              </a:ext>
            </a:extLst>
          </p:cNvPr>
          <p:cNvSpPr/>
          <p:nvPr/>
        </p:nvSpPr>
        <p:spPr bwMode="auto">
          <a:xfrm>
            <a:off x="11395881" y="6396251"/>
            <a:ext cx="268406" cy="1982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0732356"/>
      </p:ext>
    </p:extLst>
  </p:cSld>
  <p:clrMapOvr>
    <a:masterClrMapping/>
  </p:clrMapOvr>
</p:sld>
</file>

<file path=ppt/theme/theme1.xml><?xml version="1.0" encoding="utf-8"?>
<a:theme xmlns:a="http://schemas.openxmlformats.org/drawingml/2006/main" name="IntelliVen-new">
  <a:themeElements>
    <a:clrScheme name="Blank Presentation 1">
      <a:dk1>
        <a:srgbClr val="777777"/>
      </a:dk1>
      <a:lt1>
        <a:srgbClr val="FFFFFF"/>
      </a:lt1>
      <a:dk2>
        <a:srgbClr val="000000"/>
      </a:dk2>
      <a:lt2>
        <a:srgbClr val="404040"/>
      </a:lt2>
      <a:accent1>
        <a:srgbClr val="C0C0C0"/>
      </a:accent1>
      <a:accent2>
        <a:srgbClr val="777777"/>
      </a:accent2>
      <a:accent3>
        <a:srgbClr val="FFFFFF"/>
      </a:accent3>
      <a:accent4>
        <a:srgbClr val="656565"/>
      </a:accent4>
      <a:accent5>
        <a:srgbClr val="DCDCDC"/>
      </a:accent5>
      <a:accent6>
        <a:srgbClr val="6B6B6B"/>
      </a:accent6>
      <a:hlink>
        <a:srgbClr val="404040"/>
      </a:hlink>
      <a:folHlink>
        <a:srgbClr val="FF1D2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777777"/>
        </a:dk1>
        <a:lt1>
          <a:srgbClr val="FFFFFF"/>
        </a:lt1>
        <a:dk2>
          <a:srgbClr val="000000"/>
        </a:dk2>
        <a:lt2>
          <a:srgbClr val="404040"/>
        </a:lt2>
        <a:accent1>
          <a:srgbClr val="C0C0C0"/>
        </a:accent1>
        <a:accent2>
          <a:srgbClr val="777777"/>
        </a:accent2>
        <a:accent3>
          <a:srgbClr val="FFFFFF"/>
        </a:accent3>
        <a:accent4>
          <a:srgbClr val="656565"/>
        </a:accent4>
        <a:accent5>
          <a:srgbClr val="DCDCDC"/>
        </a:accent5>
        <a:accent6>
          <a:srgbClr val="6B6B6B"/>
        </a:accent6>
        <a:hlink>
          <a:srgbClr val="404040"/>
        </a:hlink>
        <a:folHlink>
          <a:srgbClr val="FF1D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telliVen-new" id="{F984A84F-04BD-4C5B-BD5C-062CF0C7AD19}" vid="{1E118E90-D5FB-4579-B57A-EE53529DD8FD}"/>
    </a:ext>
  </a:ext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777777"/>
      </a:dk1>
      <a:lt1>
        <a:srgbClr val="FFFFFF"/>
      </a:lt1>
      <a:dk2>
        <a:srgbClr val="000000"/>
      </a:dk2>
      <a:lt2>
        <a:srgbClr val="404040"/>
      </a:lt2>
      <a:accent1>
        <a:srgbClr val="C0C0C0"/>
      </a:accent1>
      <a:accent2>
        <a:srgbClr val="777777"/>
      </a:accent2>
      <a:accent3>
        <a:srgbClr val="FFFFFF"/>
      </a:accent3>
      <a:accent4>
        <a:srgbClr val="656565"/>
      </a:accent4>
      <a:accent5>
        <a:srgbClr val="DCDCDC"/>
      </a:accent5>
      <a:accent6>
        <a:srgbClr val="6B6B6B"/>
      </a:accent6>
      <a:hlink>
        <a:srgbClr val="404040"/>
      </a:hlink>
      <a:folHlink>
        <a:srgbClr val="FF1D2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777777"/>
        </a:dk1>
        <a:lt1>
          <a:srgbClr val="FFFFFF"/>
        </a:lt1>
        <a:dk2>
          <a:srgbClr val="000000"/>
        </a:dk2>
        <a:lt2>
          <a:srgbClr val="404040"/>
        </a:lt2>
        <a:accent1>
          <a:srgbClr val="C0C0C0"/>
        </a:accent1>
        <a:accent2>
          <a:srgbClr val="777777"/>
        </a:accent2>
        <a:accent3>
          <a:srgbClr val="FFFFFF"/>
        </a:accent3>
        <a:accent4>
          <a:srgbClr val="656565"/>
        </a:accent4>
        <a:accent5>
          <a:srgbClr val="DCDCDC"/>
        </a:accent5>
        <a:accent6>
          <a:srgbClr val="6B6B6B"/>
        </a:accent6>
        <a:hlink>
          <a:srgbClr val="404040"/>
        </a:hlink>
        <a:folHlink>
          <a:srgbClr val="FF1D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777777"/>
      </a:dk1>
      <a:lt1>
        <a:srgbClr val="FFFFFF"/>
      </a:lt1>
      <a:dk2>
        <a:srgbClr val="000000"/>
      </a:dk2>
      <a:lt2>
        <a:srgbClr val="404040"/>
      </a:lt2>
      <a:accent1>
        <a:srgbClr val="C0C0C0"/>
      </a:accent1>
      <a:accent2>
        <a:srgbClr val="777777"/>
      </a:accent2>
      <a:accent3>
        <a:srgbClr val="FFFFFF"/>
      </a:accent3>
      <a:accent4>
        <a:srgbClr val="656565"/>
      </a:accent4>
      <a:accent5>
        <a:srgbClr val="DCDCDC"/>
      </a:accent5>
      <a:accent6>
        <a:srgbClr val="6B6B6B"/>
      </a:accent6>
      <a:hlink>
        <a:srgbClr val="404040"/>
      </a:hlink>
      <a:folHlink>
        <a:srgbClr val="FF1D2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777777"/>
        </a:dk1>
        <a:lt1>
          <a:srgbClr val="FFFFFF"/>
        </a:lt1>
        <a:dk2>
          <a:srgbClr val="000000"/>
        </a:dk2>
        <a:lt2>
          <a:srgbClr val="404040"/>
        </a:lt2>
        <a:accent1>
          <a:srgbClr val="C0C0C0"/>
        </a:accent1>
        <a:accent2>
          <a:srgbClr val="777777"/>
        </a:accent2>
        <a:accent3>
          <a:srgbClr val="FFFFFF"/>
        </a:accent3>
        <a:accent4>
          <a:srgbClr val="656565"/>
        </a:accent4>
        <a:accent5>
          <a:srgbClr val="DCDCDC"/>
        </a:accent5>
        <a:accent6>
          <a:srgbClr val="6B6B6B"/>
        </a:accent6>
        <a:hlink>
          <a:srgbClr val="404040"/>
        </a:hlink>
        <a:folHlink>
          <a:srgbClr val="FF1D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IntelliVen Theme">
  <a:themeElements>
    <a:clrScheme name="Blank Presentation 1">
      <a:dk1>
        <a:srgbClr val="777777"/>
      </a:dk1>
      <a:lt1>
        <a:srgbClr val="FFFFFF"/>
      </a:lt1>
      <a:dk2>
        <a:srgbClr val="000000"/>
      </a:dk2>
      <a:lt2>
        <a:srgbClr val="404040"/>
      </a:lt2>
      <a:accent1>
        <a:srgbClr val="C0C0C0"/>
      </a:accent1>
      <a:accent2>
        <a:srgbClr val="777777"/>
      </a:accent2>
      <a:accent3>
        <a:srgbClr val="FFFFFF"/>
      </a:accent3>
      <a:accent4>
        <a:srgbClr val="656565"/>
      </a:accent4>
      <a:accent5>
        <a:srgbClr val="DCDCDC"/>
      </a:accent5>
      <a:accent6>
        <a:srgbClr val="6B6B6B"/>
      </a:accent6>
      <a:hlink>
        <a:srgbClr val="404040"/>
      </a:hlink>
      <a:folHlink>
        <a:srgbClr val="FF1D2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777777"/>
        </a:dk1>
        <a:lt1>
          <a:srgbClr val="FFFFFF"/>
        </a:lt1>
        <a:dk2>
          <a:srgbClr val="000000"/>
        </a:dk2>
        <a:lt2>
          <a:srgbClr val="404040"/>
        </a:lt2>
        <a:accent1>
          <a:srgbClr val="C0C0C0"/>
        </a:accent1>
        <a:accent2>
          <a:srgbClr val="777777"/>
        </a:accent2>
        <a:accent3>
          <a:srgbClr val="FFFFFF"/>
        </a:accent3>
        <a:accent4>
          <a:srgbClr val="656565"/>
        </a:accent4>
        <a:accent5>
          <a:srgbClr val="DCDCDC"/>
        </a:accent5>
        <a:accent6>
          <a:srgbClr val="6B6B6B"/>
        </a:accent6>
        <a:hlink>
          <a:srgbClr val="404040"/>
        </a:hlink>
        <a:folHlink>
          <a:srgbClr val="FF1D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IntelliVen">
  <a:themeElements>
    <a:clrScheme name="Blank Presentation 1">
      <a:dk1>
        <a:srgbClr val="777777"/>
      </a:dk1>
      <a:lt1>
        <a:srgbClr val="FFFFFF"/>
      </a:lt1>
      <a:dk2>
        <a:srgbClr val="000000"/>
      </a:dk2>
      <a:lt2>
        <a:srgbClr val="404040"/>
      </a:lt2>
      <a:accent1>
        <a:srgbClr val="C0C0C0"/>
      </a:accent1>
      <a:accent2>
        <a:srgbClr val="777777"/>
      </a:accent2>
      <a:accent3>
        <a:srgbClr val="FFFFFF"/>
      </a:accent3>
      <a:accent4>
        <a:srgbClr val="656565"/>
      </a:accent4>
      <a:accent5>
        <a:srgbClr val="DCDCDC"/>
      </a:accent5>
      <a:accent6>
        <a:srgbClr val="6B6B6B"/>
      </a:accent6>
      <a:hlink>
        <a:srgbClr val="404040"/>
      </a:hlink>
      <a:folHlink>
        <a:srgbClr val="FF1D2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777777"/>
        </a:dk1>
        <a:lt1>
          <a:srgbClr val="FFFFFF"/>
        </a:lt1>
        <a:dk2>
          <a:srgbClr val="000000"/>
        </a:dk2>
        <a:lt2>
          <a:srgbClr val="404040"/>
        </a:lt2>
        <a:accent1>
          <a:srgbClr val="C0C0C0"/>
        </a:accent1>
        <a:accent2>
          <a:srgbClr val="777777"/>
        </a:accent2>
        <a:accent3>
          <a:srgbClr val="FFFFFF"/>
        </a:accent3>
        <a:accent4>
          <a:srgbClr val="656565"/>
        </a:accent4>
        <a:accent5>
          <a:srgbClr val="DCDCDC"/>
        </a:accent5>
        <a:accent6>
          <a:srgbClr val="6B6B6B"/>
        </a:accent6>
        <a:hlink>
          <a:srgbClr val="404040"/>
        </a:hlink>
        <a:folHlink>
          <a:srgbClr val="FF1D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IntelliVen Theme">
  <a:themeElements>
    <a:clrScheme name="Blank Presentation 1">
      <a:dk1>
        <a:srgbClr val="777777"/>
      </a:dk1>
      <a:lt1>
        <a:srgbClr val="FFFFFF"/>
      </a:lt1>
      <a:dk2>
        <a:srgbClr val="000000"/>
      </a:dk2>
      <a:lt2>
        <a:srgbClr val="404040"/>
      </a:lt2>
      <a:accent1>
        <a:srgbClr val="C0C0C0"/>
      </a:accent1>
      <a:accent2>
        <a:srgbClr val="777777"/>
      </a:accent2>
      <a:accent3>
        <a:srgbClr val="FFFFFF"/>
      </a:accent3>
      <a:accent4>
        <a:srgbClr val="656565"/>
      </a:accent4>
      <a:accent5>
        <a:srgbClr val="DCDCDC"/>
      </a:accent5>
      <a:accent6>
        <a:srgbClr val="6B6B6B"/>
      </a:accent6>
      <a:hlink>
        <a:srgbClr val="404040"/>
      </a:hlink>
      <a:folHlink>
        <a:srgbClr val="FF1D2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777777"/>
        </a:dk1>
        <a:lt1>
          <a:srgbClr val="FFFFFF"/>
        </a:lt1>
        <a:dk2>
          <a:srgbClr val="000000"/>
        </a:dk2>
        <a:lt2>
          <a:srgbClr val="404040"/>
        </a:lt2>
        <a:accent1>
          <a:srgbClr val="C0C0C0"/>
        </a:accent1>
        <a:accent2>
          <a:srgbClr val="777777"/>
        </a:accent2>
        <a:accent3>
          <a:srgbClr val="FFFFFF"/>
        </a:accent3>
        <a:accent4>
          <a:srgbClr val="656565"/>
        </a:accent4>
        <a:accent5>
          <a:srgbClr val="DCDCDC"/>
        </a:accent5>
        <a:accent6>
          <a:srgbClr val="6B6B6B"/>
        </a:accent6>
        <a:hlink>
          <a:srgbClr val="404040"/>
        </a:hlink>
        <a:folHlink>
          <a:srgbClr val="FF1D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IntelliVen-new</vt:lpstr>
      <vt:lpstr>1_Blank Presentation</vt:lpstr>
      <vt:lpstr>Blank Presentation</vt:lpstr>
      <vt:lpstr>IntelliVen Theme</vt:lpstr>
      <vt:lpstr>IntelliVen</vt:lpstr>
      <vt:lpstr>4_IntelliVen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DiGiammarino</dc:creator>
  <cp:lastModifiedBy>Peter DiGiammarino</cp:lastModifiedBy>
  <cp:revision>1</cp:revision>
  <dcterms:created xsi:type="dcterms:W3CDTF">2023-01-06T00:17:04Z</dcterms:created>
  <dcterms:modified xsi:type="dcterms:W3CDTF">2023-01-06T00:17:58Z</dcterms:modified>
</cp:coreProperties>
</file>