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  <p:sldMasterId id="2147483697" r:id="rId3"/>
    <p:sldMasterId id="2147483712" r:id="rId4"/>
    <p:sldMasterId id="2147483721" r:id="rId5"/>
  </p:sldMasterIdLst>
  <p:notesMasterIdLst>
    <p:notesMasterId r:id="rId7"/>
  </p:notesMasterIdLst>
  <p:sldIdLst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013" autoAdjust="0"/>
    <p:restoredTop sz="93808" autoAdjust="0"/>
  </p:normalViewPr>
  <p:slideViewPr>
    <p:cSldViewPr snapToGrid="0">
      <p:cViewPr varScale="1">
        <p:scale>
          <a:sx n="91" d="100"/>
          <a:sy n="91" d="100"/>
        </p:scale>
        <p:origin x="69" y="21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87F8F-DECA-4A4C-861C-30B5C6542968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BE6079-383D-4866-8F7F-75EE539F2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030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BE6079-383D-4866-8F7F-75EE539F2E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045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5065091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7091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1915491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38138" indent="-338138">
              <a:buFont typeface="Arial"/>
              <a:buChar char="•"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9652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717" y="1844291"/>
            <a:ext cx="10972800" cy="4113213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  <a:lvl2pPr>
              <a:defRPr>
                <a:solidFill>
                  <a:srgbClr val="595959"/>
                </a:solidFill>
              </a:defRPr>
            </a:lvl2pPr>
            <a:lvl3pPr>
              <a:defRPr>
                <a:solidFill>
                  <a:srgbClr val="595959"/>
                </a:solidFill>
              </a:defRPr>
            </a:lvl3pPr>
            <a:lvl4pPr>
              <a:defRPr>
                <a:solidFill>
                  <a:srgbClr val="595959"/>
                </a:solidFill>
              </a:defRPr>
            </a:lvl4pPr>
            <a:lvl5pPr>
              <a:defRPr>
                <a:solidFill>
                  <a:srgbClr val="595959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2781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717" y="1844291"/>
            <a:ext cx="5384800" cy="4113213"/>
          </a:xfrm>
        </p:spPr>
        <p:txBody>
          <a:bodyPr/>
          <a:lstStyle>
            <a:lvl1pPr>
              <a:defRPr sz="2800">
                <a:solidFill>
                  <a:srgbClr val="595959"/>
                </a:solidFill>
              </a:defRPr>
            </a:lvl1pPr>
            <a:lvl2pPr>
              <a:defRPr sz="2400">
                <a:solidFill>
                  <a:srgbClr val="595959"/>
                </a:solidFill>
              </a:defRPr>
            </a:lvl2pPr>
            <a:lvl3pPr>
              <a:defRPr sz="2000">
                <a:solidFill>
                  <a:srgbClr val="595959"/>
                </a:solidFill>
              </a:defRPr>
            </a:lvl3pPr>
            <a:lvl4pPr>
              <a:defRPr sz="1800">
                <a:solidFill>
                  <a:srgbClr val="595959"/>
                </a:solidFill>
              </a:defRPr>
            </a:lvl4pPr>
            <a:lvl5pPr>
              <a:defRPr sz="18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7" y="1844291"/>
            <a:ext cx="53848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72074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367999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right Blu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9018" y="701848"/>
            <a:ext cx="10985500" cy="832643"/>
          </a:xfrm>
        </p:spPr>
        <p:txBody>
          <a:bodyPr/>
          <a:lstStyle>
            <a:lvl1pPr>
              <a:lnSpc>
                <a:spcPct val="100000"/>
              </a:lnSpc>
              <a:defRPr sz="48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1548955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7200" indent="-457200">
              <a:buFont typeface="Arial"/>
              <a:buChar char="•"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0698151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k Blue Truth Divider Slides">
    <p:bg>
      <p:bgPr>
        <a:solidFill>
          <a:srgbClr val="153C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371" y="2713360"/>
            <a:ext cx="10972800" cy="863600"/>
          </a:xfrm>
        </p:spPr>
        <p:txBody>
          <a:bodyPr anchor="b" anchorCtr="0"/>
          <a:lstStyle>
            <a:lvl1pPr>
              <a:defRPr sz="6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717" y="4103606"/>
            <a:ext cx="5384800" cy="2231623"/>
          </a:xfrm>
        </p:spPr>
        <p:txBody>
          <a:bodyPr/>
          <a:lstStyle>
            <a:lvl1pPr marL="0" indent="0">
              <a:defRPr sz="2800">
                <a:solidFill>
                  <a:srgbClr val="FFFFFF"/>
                </a:solidFill>
              </a:defRPr>
            </a:lvl1pPr>
            <a:lvl2pPr marL="0" indent="0">
              <a:defRPr sz="2400">
                <a:solidFill>
                  <a:srgbClr val="FFFFFF"/>
                </a:solidFill>
              </a:defRPr>
            </a:lvl2pPr>
            <a:lvl3pPr marL="0" indent="0">
              <a:defRPr sz="2000">
                <a:solidFill>
                  <a:srgbClr val="FFFFFF"/>
                </a:solidFill>
              </a:defRPr>
            </a:lvl3pPr>
            <a:lvl4pPr marL="0" indent="0">
              <a:defRPr sz="1800">
                <a:solidFill>
                  <a:srgbClr val="FFFFFF"/>
                </a:solidFill>
              </a:defRPr>
            </a:lvl4pPr>
            <a:lvl5pPr marL="0" indent="0">
              <a:defRPr sz="1800">
                <a:solidFill>
                  <a:srgbClr val="FFFFF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08792840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074400" cy="6397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219200"/>
            <a:ext cx="11074400" cy="48006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4704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457200"/>
            <a:fld id="{11BCC5A6-1224-4D81-82E2-1FCC3E6D2F60}" type="slidenum">
              <a:rPr lang="en-US" altLang="en-US" smtClean="0">
                <a:solidFill>
                  <a:srgbClr val="777777"/>
                </a:solidFill>
              </a:rPr>
              <a:pPr defTabSz="457200"/>
              <a:t>‹#›</a:t>
            </a:fld>
            <a:endParaRPr lang="en-US" alt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7913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5065091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67464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583428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717" y="1844291"/>
            <a:ext cx="10972800" cy="4113213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  <a:lvl2pPr>
              <a:defRPr>
                <a:solidFill>
                  <a:srgbClr val="595959"/>
                </a:solidFill>
              </a:defRPr>
            </a:lvl2pPr>
            <a:lvl3pPr>
              <a:defRPr>
                <a:solidFill>
                  <a:srgbClr val="595959"/>
                </a:solidFill>
              </a:defRPr>
            </a:lvl3pPr>
            <a:lvl4pPr>
              <a:defRPr>
                <a:solidFill>
                  <a:srgbClr val="595959"/>
                </a:solidFill>
              </a:defRPr>
            </a:lvl4pPr>
            <a:lvl5pPr>
              <a:defRPr>
                <a:solidFill>
                  <a:srgbClr val="595959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31555122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187479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717" y="1844291"/>
            <a:ext cx="5384800" cy="4113213"/>
          </a:xfrm>
        </p:spPr>
        <p:txBody>
          <a:bodyPr/>
          <a:lstStyle>
            <a:lvl1pPr>
              <a:defRPr sz="2800">
                <a:solidFill>
                  <a:srgbClr val="595959"/>
                </a:solidFill>
              </a:defRPr>
            </a:lvl1pPr>
            <a:lvl2pPr>
              <a:defRPr sz="2400">
                <a:solidFill>
                  <a:srgbClr val="595959"/>
                </a:solidFill>
              </a:defRPr>
            </a:lvl2pPr>
            <a:lvl3pPr>
              <a:defRPr sz="2000">
                <a:solidFill>
                  <a:srgbClr val="595959"/>
                </a:solidFill>
              </a:defRPr>
            </a:lvl3pPr>
            <a:lvl4pPr>
              <a:defRPr sz="1800">
                <a:solidFill>
                  <a:srgbClr val="595959"/>
                </a:solidFill>
              </a:defRPr>
            </a:lvl4pPr>
            <a:lvl5pPr>
              <a:defRPr sz="18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7" y="1844291"/>
            <a:ext cx="53848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79019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right Blu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9018" y="701848"/>
            <a:ext cx="10985500" cy="832643"/>
          </a:xfrm>
        </p:spPr>
        <p:txBody>
          <a:bodyPr/>
          <a:lstStyle>
            <a:lvl1pPr>
              <a:lnSpc>
                <a:spcPct val="100000"/>
              </a:lnSpc>
              <a:defRPr sz="48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1548955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7200" indent="-457200">
              <a:buFont typeface="Arial"/>
              <a:buChar char="•"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22820252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/>
          <a:lstStyle/>
          <a:p>
            <a:pPr defTabSz="457200"/>
            <a:fld id="{6844EEB5-B1D6-8542-9627-64AB3D9D895B}" type="datetimeFigureOut">
              <a:rPr lang="en-US" smtClean="0">
                <a:solidFill>
                  <a:srgbClr val="777777"/>
                </a:solidFill>
              </a:rPr>
              <a:pPr defTabSz="457200"/>
              <a:t>1/24/2024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srgbClr val="77777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91200" y="1036021"/>
            <a:ext cx="609600" cy="441325"/>
          </a:xfrm>
          <a:prstGeom prst="rect">
            <a:avLst/>
          </a:prstGeom>
        </p:spPr>
        <p:txBody>
          <a:bodyPr/>
          <a:lstStyle/>
          <a:p>
            <a:pPr defTabSz="457200"/>
            <a:fld id="{C8942020-1BAD-E646-ABAE-CC93539C1D03}" type="slidenum">
              <a:rPr lang="en-US" smtClean="0">
                <a:solidFill>
                  <a:srgbClr val="777777"/>
                </a:solidFill>
              </a:rPr>
              <a:pPr defTabSz="457200"/>
              <a:t>‹#›</a:t>
            </a:fld>
            <a:endParaRPr lang="en-US" dirty="0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1839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/>
          <a:lstStyle/>
          <a:p>
            <a:pPr defTabSz="457200"/>
            <a:fld id="{6844EEB5-B1D6-8542-9627-64AB3D9D895B}" type="datetimeFigureOut">
              <a:rPr lang="en-US" smtClean="0">
                <a:solidFill>
                  <a:srgbClr val="777777"/>
                </a:solidFill>
              </a:rPr>
              <a:pPr defTabSz="457200"/>
              <a:t>1/24/2024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/>
          <a:lstStyle/>
          <a:p>
            <a:pPr defTabSz="457200"/>
            <a:fld id="{C8942020-1BAD-E646-ABAE-CC93539C1D03}" type="slidenum">
              <a:rPr lang="en-US" smtClean="0">
                <a:solidFill>
                  <a:srgbClr val="777777"/>
                </a:solidFill>
              </a:rPr>
              <a:pPr defTabSz="457200"/>
              <a:t>‹#›</a:t>
            </a:fld>
            <a:endParaRPr lang="en-US" dirty="0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4345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103632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447800"/>
            <a:ext cx="10363200" cy="4724400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fld id="{B8751B43-3B5D-D142-803E-D2BDECCD385F}" type="slidenum">
              <a:rPr lang="en-US" smtClean="0">
                <a:solidFill>
                  <a:srgbClr val="777777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6940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  <a:prstGeom prst="rect">
            <a:avLst/>
          </a:prstGeom>
        </p:spPr>
        <p:txBody>
          <a:bodyPr/>
          <a:lstStyle/>
          <a:p>
            <a:pPr defTabSz="457200"/>
            <a:fld id="{C8942020-1BAD-E646-ABAE-CC93539C1D03}" type="slidenum">
              <a:rPr lang="en-US" smtClean="0">
                <a:solidFill>
                  <a:srgbClr val="777777"/>
                </a:solidFill>
              </a:rPr>
              <a:pPr defTabSz="457200"/>
              <a:t>‹#›</a:t>
            </a:fld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  <a:prstGeom prst="rect">
            <a:avLst/>
          </a:prstGeom>
        </p:spPr>
        <p:txBody>
          <a:bodyPr/>
          <a:lstStyle/>
          <a:p>
            <a:pPr defTabSz="457200"/>
            <a:fld id="{6844EEB5-B1D6-8542-9627-64AB3D9D895B}" type="datetimeFigureOut">
              <a:rPr lang="en-US" smtClean="0">
                <a:solidFill>
                  <a:srgbClr val="777777"/>
                </a:solidFill>
              </a:rPr>
              <a:pPr defTabSz="457200"/>
              <a:t>1/24/2024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0415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2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547881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03014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5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9145676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3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7904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717" y="1844291"/>
            <a:ext cx="10972800" cy="4113213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  <a:lvl2pPr>
              <a:defRPr>
                <a:solidFill>
                  <a:srgbClr val="595959"/>
                </a:solidFill>
              </a:defRPr>
            </a:lvl2pPr>
            <a:lvl3pPr>
              <a:defRPr>
                <a:solidFill>
                  <a:srgbClr val="595959"/>
                </a:solidFill>
              </a:defRPr>
            </a:lvl3pPr>
            <a:lvl4pPr>
              <a:defRPr>
                <a:solidFill>
                  <a:srgbClr val="595959"/>
                </a:solidFill>
              </a:defRPr>
            </a:lvl4pPr>
            <a:lvl5pPr>
              <a:defRPr>
                <a:solidFill>
                  <a:srgbClr val="595959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50102582"/>
      </p:ext>
    </p:extLst>
  </p:cSld>
  <p:clrMapOvr>
    <a:masterClrMapping/>
  </p:clrMapOvr>
  <p:hf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375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idx="1"/>
          </p:nvPr>
        </p:nvSpPr>
        <p:spPr bwMode="auto">
          <a:xfrm>
            <a:off x="619670" y="5065093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>
                <a:sym typeface="Arial" pitchFamily="-110" charset="0"/>
              </a:rPr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18310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375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752665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717" y="1844293"/>
            <a:ext cx="10972800" cy="4113213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  <a:lvl2pPr>
              <a:defRPr>
                <a:solidFill>
                  <a:srgbClr val="595959"/>
                </a:solidFill>
              </a:defRPr>
            </a:lvl2pPr>
            <a:lvl3pPr>
              <a:defRPr>
                <a:solidFill>
                  <a:srgbClr val="595959"/>
                </a:solidFill>
              </a:defRPr>
            </a:lvl3pPr>
            <a:lvl4pPr>
              <a:defRPr>
                <a:solidFill>
                  <a:srgbClr val="595959"/>
                </a:solidFill>
              </a:defRPr>
            </a:lvl4pPr>
            <a:lvl5pPr>
              <a:defRPr>
                <a:solidFill>
                  <a:srgbClr val="595959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04481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717" y="1844293"/>
            <a:ext cx="5384800" cy="4113213"/>
          </a:xfrm>
        </p:spPr>
        <p:txBody>
          <a:bodyPr/>
          <a:lstStyle>
            <a:lvl1pPr>
              <a:defRPr sz="2100">
                <a:solidFill>
                  <a:srgbClr val="595959"/>
                </a:solidFill>
              </a:defRPr>
            </a:lvl1pPr>
            <a:lvl2pPr>
              <a:defRPr sz="1800">
                <a:solidFill>
                  <a:srgbClr val="595959"/>
                </a:solidFill>
              </a:defRPr>
            </a:lvl2pPr>
            <a:lvl3pPr>
              <a:defRPr sz="1500">
                <a:solidFill>
                  <a:srgbClr val="595959"/>
                </a:solidFill>
              </a:defRPr>
            </a:lvl3pPr>
            <a:lvl4pPr>
              <a:defRPr sz="1350">
                <a:solidFill>
                  <a:srgbClr val="595959"/>
                </a:solidFill>
              </a:defRPr>
            </a:lvl4pPr>
            <a:lvl5pPr>
              <a:defRPr sz="1350">
                <a:solidFill>
                  <a:srgbClr val="595959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7" y="1844293"/>
            <a:ext cx="5384800" cy="411321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515707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right Blu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9019" y="701850"/>
            <a:ext cx="10985500" cy="832643"/>
          </a:xfrm>
        </p:spPr>
        <p:txBody>
          <a:bodyPr/>
          <a:lstStyle>
            <a:lvl1pPr>
              <a:lnSpc>
                <a:spcPct val="100000"/>
              </a:lnSpc>
              <a:defRPr sz="36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idx="1"/>
          </p:nvPr>
        </p:nvSpPr>
        <p:spPr bwMode="auto">
          <a:xfrm>
            <a:off x="619670" y="1548957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>
              <a:buFont typeface="Arial"/>
              <a:buChar char="•"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>
                <a:sym typeface="Arial" pitchFamily="-110" charset="0"/>
              </a:rPr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28364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0071974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2C049-F90E-4B54-8CED-BF24467ABB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3B68F1-BC3A-4949-8FA0-042B53D535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465BE-6AEC-4581-912F-F373D0B80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74278-8167-4805-823C-EFFF4420F9A8}" type="datetime1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BFD80C-5937-4B0A-99AA-0E7F2FC45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EAE91-E68B-4BB8-8084-9D0768ECB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EA745-4F7B-4A0D-987B-0ECA4C87F2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46817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2D948-5181-47DE-A5B5-C54C4FB9EEF7}" type="datetime1">
              <a:rPr lang="en-US" smtClean="0"/>
              <a:t>1/24/2024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91200" y="1036023"/>
            <a:ext cx="609600" cy="441325"/>
          </a:xfrm>
        </p:spPr>
        <p:txBody>
          <a:bodyPr/>
          <a:lstStyle/>
          <a:p>
            <a:fld id="{023A72A7-225D-7740-9BEE-ABAA214F89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50099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5065091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765006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88612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717" y="1844291"/>
            <a:ext cx="5384800" cy="4113213"/>
          </a:xfrm>
        </p:spPr>
        <p:txBody>
          <a:bodyPr/>
          <a:lstStyle>
            <a:lvl1pPr>
              <a:defRPr sz="2800">
                <a:solidFill>
                  <a:srgbClr val="595959"/>
                </a:solidFill>
              </a:defRPr>
            </a:lvl1pPr>
            <a:lvl2pPr>
              <a:defRPr sz="2400">
                <a:solidFill>
                  <a:srgbClr val="595959"/>
                </a:solidFill>
              </a:defRPr>
            </a:lvl2pPr>
            <a:lvl3pPr>
              <a:defRPr sz="2000">
                <a:solidFill>
                  <a:srgbClr val="595959"/>
                </a:solidFill>
              </a:defRPr>
            </a:lvl3pPr>
            <a:lvl4pPr>
              <a:defRPr sz="1800">
                <a:solidFill>
                  <a:srgbClr val="595959"/>
                </a:solidFill>
              </a:defRPr>
            </a:lvl4pPr>
            <a:lvl5pPr>
              <a:defRPr sz="18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7" y="1844291"/>
            <a:ext cx="53848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747921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717" y="1844291"/>
            <a:ext cx="10972800" cy="4113213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  <a:lvl2pPr>
              <a:defRPr>
                <a:solidFill>
                  <a:srgbClr val="595959"/>
                </a:solidFill>
              </a:defRPr>
            </a:lvl2pPr>
            <a:lvl3pPr>
              <a:defRPr>
                <a:solidFill>
                  <a:srgbClr val="595959"/>
                </a:solidFill>
              </a:defRPr>
            </a:lvl3pPr>
            <a:lvl4pPr>
              <a:defRPr>
                <a:solidFill>
                  <a:srgbClr val="595959"/>
                </a:solidFill>
              </a:defRPr>
            </a:lvl4pPr>
            <a:lvl5pPr>
              <a:defRPr>
                <a:solidFill>
                  <a:srgbClr val="595959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42455710"/>
      </p:ext>
    </p:extLst>
  </p:cSld>
  <p:clrMapOvr>
    <a:masterClrMapping/>
  </p:clrMapOvr>
  <p:hf hdr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717" y="1844291"/>
            <a:ext cx="5384800" cy="4113213"/>
          </a:xfrm>
        </p:spPr>
        <p:txBody>
          <a:bodyPr/>
          <a:lstStyle>
            <a:lvl1pPr>
              <a:defRPr sz="2800">
                <a:solidFill>
                  <a:srgbClr val="595959"/>
                </a:solidFill>
              </a:defRPr>
            </a:lvl1pPr>
            <a:lvl2pPr>
              <a:defRPr sz="2400">
                <a:solidFill>
                  <a:srgbClr val="595959"/>
                </a:solidFill>
              </a:defRPr>
            </a:lvl2pPr>
            <a:lvl3pPr>
              <a:defRPr sz="2000">
                <a:solidFill>
                  <a:srgbClr val="595959"/>
                </a:solidFill>
              </a:defRPr>
            </a:lvl3pPr>
            <a:lvl4pPr>
              <a:defRPr sz="1800">
                <a:solidFill>
                  <a:srgbClr val="595959"/>
                </a:solidFill>
              </a:defRPr>
            </a:lvl4pPr>
            <a:lvl5pPr>
              <a:defRPr sz="18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7" y="1844291"/>
            <a:ext cx="53848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136280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right Blu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9018" y="701848"/>
            <a:ext cx="10985500" cy="832643"/>
          </a:xfrm>
        </p:spPr>
        <p:txBody>
          <a:bodyPr/>
          <a:lstStyle>
            <a:lvl1pPr>
              <a:lnSpc>
                <a:spcPct val="100000"/>
              </a:lnSpc>
              <a:defRPr sz="48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1548955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7200" indent="-457200">
              <a:buFont typeface="Arial"/>
              <a:buChar char="•"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6067426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srgbClr val="777777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/>
          <a:lstStyle/>
          <a:p>
            <a:pPr defTabSz="457200"/>
            <a:fld id="{6844EEB5-B1D6-8542-9627-64AB3D9D895B}" type="datetimeFigureOut">
              <a:rPr lang="en-US" smtClean="0">
                <a:solidFill>
                  <a:srgbClr val="777777"/>
                </a:solidFill>
              </a:rPr>
              <a:pPr defTabSz="457200"/>
              <a:t>1/24/2024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defTabSz="457200"/>
            <a:fld id="{C8942020-1BAD-E646-ABAE-CC93539C1D03}" type="slidenum">
              <a:rPr lang="en-US" smtClean="0">
                <a:solidFill>
                  <a:srgbClr val="FFFFFF">
                    <a:shade val="75000"/>
                  </a:srgbClr>
                </a:solidFill>
              </a:rPr>
              <a:pPr defTabSz="457200"/>
              <a:t>‹#›</a:t>
            </a:fld>
            <a:endParaRPr lang="en-US">
              <a:solidFill>
                <a:srgbClr val="FFFFFF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784145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/>
          <a:lstStyle/>
          <a:p>
            <a:pPr defTabSz="457200"/>
            <a:fld id="{6844EEB5-B1D6-8542-9627-64AB3D9D895B}" type="datetimeFigureOut">
              <a:rPr lang="en-US" smtClean="0">
                <a:solidFill>
                  <a:srgbClr val="777777"/>
                </a:solidFill>
              </a:rPr>
              <a:pPr defTabSz="457200"/>
              <a:t>1/24/2024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/>
          <a:lstStyle/>
          <a:p>
            <a:pPr defTabSz="457200"/>
            <a:fld id="{C8942020-1BAD-E646-ABAE-CC93539C1D03}" type="slidenum">
              <a:rPr lang="en-US" smtClean="0">
                <a:solidFill>
                  <a:srgbClr val="777777"/>
                </a:solidFill>
              </a:rPr>
              <a:pPr defTabSz="457200"/>
              <a:t>‹#›</a:t>
            </a:fld>
            <a:endParaRPr lang="en-US" dirty="0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37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103632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447800"/>
            <a:ext cx="10363200" cy="4724400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fld id="{B8751B43-3B5D-D142-803E-D2BDECCD385F}" type="slidenum">
              <a:rPr lang="en-US" smtClean="0">
                <a:solidFill>
                  <a:srgbClr val="777777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96533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  <a:prstGeom prst="rect">
            <a:avLst/>
          </a:prstGeom>
        </p:spPr>
        <p:txBody>
          <a:bodyPr/>
          <a:lstStyle/>
          <a:p>
            <a:pPr defTabSz="457200"/>
            <a:fld id="{C8942020-1BAD-E646-ABAE-CC93539C1D03}" type="slidenum">
              <a:rPr lang="en-US" smtClean="0">
                <a:solidFill>
                  <a:srgbClr val="777777"/>
                </a:solidFill>
              </a:rPr>
              <a:pPr defTabSz="457200"/>
              <a:t>‹#›</a:t>
            </a:fld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  <a:prstGeom prst="rect">
            <a:avLst/>
          </a:prstGeom>
        </p:spPr>
        <p:txBody>
          <a:bodyPr/>
          <a:lstStyle/>
          <a:p>
            <a:pPr defTabSz="457200"/>
            <a:fld id="{6844EEB5-B1D6-8542-9627-64AB3D9D895B}" type="datetimeFigureOut">
              <a:rPr lang="en-US" smtClean="0">
                <a:solidFill>
                  <a:srgbClr val="777777"/>
                </a:solidFill>
              </a:rPr>
              <a:pPr defTabSz="457200"/>
              <a:t>1/24/2024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291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right Blu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9018" y="701848"/>
            <a:ext cx="10985500" cy="832643"/>
          </a:xfrm>
        </p:spPr>
        <p:txBody>
          <a:bodyPr/>
          <a:lstStyle>
            <a:lvl1pPr>
              <a:lnSpc>
                <a:spcPct val="100000"/>
              </a:lnSpc>
              <a:defRPr sz="4800" b="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1548955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457200" indent="-457200">
              <a:buFont typeface="Arial"/>
              <a:buChar char="•"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144868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721601" y="6405564"/>
            <a:ext cx="4059767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457200">
              <a:defRPr/>
            </a:pPr>
            <a:fld id="{CB867C6E-203F-4819-A310-05F66477B3DC}" type="datetimeFigureOut">
              <a:rPr lang="en-US" smtClean="0">
                <a:solidFill>
                  <a:srgbClr val="777777"/>
                </a:solidFill>
              </a:rPr>
              <a:pPr defTabSz="457200">
                <a:defRPr/>
              </a:pPr>
              <a:t>1/24/2024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" y="6410326"/>
            <a:ext cx="4775200" cy="36671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457200">
              <a:defRPr/>
            </a:pPr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1039814"/>
            <a:ext cx="609600" cy="4413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457200">
              <a:defRPr/>
            </a:pPr>
            <a:fld id="{38DA8364-E985-4339-BEB7-873E1E4E648D}" type="slidenum">
              <a:rPr lang="en-US" smtClean="0">
                <a:solidFill>
                  <a:srgbClr val="777777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6694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828800" y="312739"/>
            <a:ext cx="609600" cy="4413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457200">
              <a:defRPr/>
            </a:pPr>
            <a:fld id="{C28CA66C-34F8-4AD0-845D-39819BCBFC20}" type="slidenum">
              <a:rPr lang="en-US" smtClean="0">
                <a:solidFill>
                  <a:srgbClr val="777777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1"/>
          </p:nvPr>
        </p:nvSpPr>
        <p:spPr>
          <a:xfrm>
            <a:off x="7717367" y="6405564"/>
            <a:ext cx="4059767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457200">
              <a:defRPr/>
            </a:pPr>
            <a:fld id="{FB375481-2B98-4C95-B92A-DBCF37E13BB1}" type="datetimeFigureOut">
              <a:rPr lang="en-US" smtClean="0">
                <a:solidFill>
                  <a:srgbClr val="777777"/>
                </a:solidFill>
              </a:rPr>
              <a:pPr defTabSz="457200">
                <a:defRPr/>
              </a:pPr>
              <a:t>1/24/2024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02168" y="6410326"/>
            <a:ext cx="4779433" cy="36671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457200">
              <a:defRPr/>
            </a:pPr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099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5_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00215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ain Title Slide">
    <p:bg bwMode="gray"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611717" y="695671"/>
            <a:ext cx="10972800" cy="2741613"/>
          </a:xfrm>
        </p:spPr>
        <p:txBody>
          <a:bodyPr anchor="t" anchorCtr="0"/>
          <a:lstStyle>
            <a:lvl1pPr>
              <a:defRPr sz="5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idx="1"/>
          </p:nvPr>
        </p:nvSpPr>
        <p:spPr bwMode="auto">
          <a:xfrm>
            <a:off x="619669" y="5065091"/>
            <a:ext cx="10985500" cy="131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>
                <a:sym typeface="Arial" pitchFamily="-110" charset="0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845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5" Type="http://schemas.openxmlformats.org/officeDocument/2006/relationships/slideLayout" Target="../slideLayouts/slideLayout34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33.xml"/><Relationship Id="rId9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42.xml"/><Relationship Id="rId10" Type="http://schemas.openxmlformats.org/officeDocument/2006/relationships/theme" Target="../theme/theme5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717" y="393700"/>
            <a:ext cx="109728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717" y="1828801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11131551" y="6216651"/>
            <a:ext cx="442383" cy="555625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r" defTabSz="457200" rtl="0" eaLnBrk="1" latinLnBrk="0" hangingPunct="1">
              <a:defRPr sz="80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A1E0A736-D2A3-4832-93B6-BB5B3A1CE93D}" type="slidenum">
              <a:rPr lang="en-US" sz="1000">
                <a:ea typeface="ヒラギノ角ゴ ProN W3" pitchFamily="-110" charset="-128"/>
                <a:cs typeface="ヒラギノ角ゴ ProN W3" pitchFamily="-110" charset="-128"/>
                <a:sym typeface="Arial" pitchFamily="-110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ea typeface="ヒラギノ角ゴ ProN W3" pitchFamily="-110" charset="-128"/>
              <a:cs typeface="ヒラギノ角ゴ ProN W3" pitchFamily="-110" charset="-128"/>
              <a:sym typeface="Arial" pitchFamily="-110" charset="0"/>
            </a:endParaRPr>
          </a:p>
        </p:txBody>
      </p:sp>
      <p:pic>
        <p:nvPicPr>
          <p:cNvPr id="1029" name="Picture 2" descr="logo_only_LD_gray.pn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717" y="6424613"/>
            <a:ext cx="937683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8236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  <p:sldLayoutId id="2147483669" r:id="rId7"/>
    <p:sldLayoutId id="2147483672" r:id="rId8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rgbClr val="595959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595959"/>
          </a:solidFill>
          <a:latin typeface="+mn-lt"/>
          <a:ea typeface="MS PGothic" pitchFamily="34" charset="-128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595959"/>
          </a:solidFill>
          <a:latin typeface="+mn-lt"/>
          <a:ea typeface="MS PGothic" pitchFamily="34" charset="-128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595959"/>
          </a:solidFill>
          <a:latin typeface="+mn-lt"/>
          <a:ea typeface="MS PGothic" pitchFamily="34" charset="-128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  <a:ea typeface="MS PGothic" pitchFamily="34" charset="-128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717" y="393700"/>
            <a:ext cx="109728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717" y="1828801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11131551" y="6216119"/>
            <a:ext cx="442383" cy="5556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457200" rtl="0" eaLnBrk="1" latinLnBrk="0" hangingPunct="1">
              <a:defRPr sz="80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D73BBFCD-00F6-EC4A-B166-CC5D66FD460E}" type="slidenum">
              <a:rPr lang="en-US" sz="1000">
                <a:ea typeface="ヒラギノ角ゴ ProN W3" pitchFamily="-110" charset="-128"/>
                <a:cs typeface="ヒラギノ角ゴ ProN W3" pitchFamily="-110" charset="-128"/>
                <a:sym typeface="Arial" pitchFamily="-110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ea typeface="ヒラギノ角ゴ ProN W3" pitchFamily="-110" charset="-128"/>
              <a:cs typeface="ヒラギノ角ゴ ProN W3" pitchFamily="-110" charset="-128"/>
              <a:sym typeface="Arial" pitchFamily="-110" charset="0"/>
            </a:endParaRPr>
          </a:p>
        </p:txBody>
      </p:sp>
      <p:pic>
        <p:nvPicPr>
          <p:cNvPr id="3" name="Picture 2" descr="logo_only_LD_gray.pn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717" y="6423839"/>
            <a:ext cx="937683" cy="12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900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595959"/>
          </a:solidFill>
          <a:latin typeface="+mn-lt"/>
          <a:ea typeface="+mn-ea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595959"/>
          </a:solidFill>
          <a:latin typeface="+mn-lt"/>
          <a:ea typeface="+mn-ea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595959"/>
          </a:solidFill>
          <a:latin typeface="+mn-lt"/>
          <a:ea typeface="+mn-ea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  <a:ea typeface="+mn-ea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717" y="393700"/>
            <a:ext cx="109728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717" y="1828801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11131551" y="6216119"/>
            <a:ext cx="442383" cy="5556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457200" rtl="0" eaLnBrk="1" latinLnBrk="0" hangingPunct="1">
              <a:defRPr sz="80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D73BBFCD-00F6-EC4A-B166-CC5D66FD460E}" type="slidenum">
              <a:rPr lang="en-US" sz="1000">
                <a:ea typeface="ヒラギノ角ゴ ProN W3" pitchFamily="-110" charset="-128"/>
                <a:cs typeface="ヒラギノ角ゴ ProN W3" pitchFamily="-110" charset="-128"/>
                <a:sym typeface="Arial" pitchFamily="-110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ea typeface="ヒラギノ角ゴ ProN W3" pitchFamily="-110" charset="-128"/>
              <a:cs typeface="ヒラギノ角ゴ ProN W3" pitchFamily="-110" charset="-128"/>
              <a:sym typeface="Arial" pitchFamily="-110" charset="0"/>
            </a:endParaRPr>
          </a:p>
        </p:txBody>
      </p:sp>
      <p:pic>
        <p:nvPicPr>
          <p:cNvPr id="3" name="Picture 2" descr="logo_only_LD_gray.pn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717" y="6423839"/>
            <a:ext cx="937683" cy="12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498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595959"/>
          </a:solidFill>
          <a:latin typeface="+mn-lt"/>
          <a:ea typeface="+mn-ea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595959"/>
          </a:solidFill>
          <a:latin typeface="+mn-lt"/>
          <a:ea typeface="+mn-ea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595959"/>
          </a:solidFill>
          <a:latin typeface="+mn-lt"/>
          <a:ea typeface="+mn-ea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  <a:ea typeface="+mn-ea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717" y="393700"/>
            <a:ext cx="109728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717" y="1828803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11131553" y="6216121"/>
            <a:ext cx="442383" cy="5556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457200" rtl="0" eaLnBrk="1" latinLnBrk="0" hangingPunct="1">
              <a:defRPr sz="80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D73BBFCD-00F6-EC4A-B166-CC5D66FD460E}" type="slidenum">
              <a:rPr lang="en-US" sz="750" smtClean="0">
                <a:latin typeface="Arial" pitchFamily="-110" charset="0"/>
                <a:ea typeface="ヒラギノ角ゴ ProN W3" pitchFamily="-110" charset="-128"/>
                <a:cs typeface="ヒラギノ角ゴ ProN W3" pitchFamily="-110" charset="-128"/>
                <a:sym typeface="Arial" pitchFamily="-110" charset="0"/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750" dirty="0">
              <a:latin typeface="Arial" pitchFamily="-110" charset="0"/>
              <a:ea typeface="ヒラギノ角ゴ ProN W3" pitchFamily="-110" charset="-128"/>
              <a:cs typeface="ヒラギノ角ゴ ProN W3" pitchFamily="-110" charset="-128"/>
              <a:sym typeface="Arial" pitchFamily="-110" charset="0"/>
            </a:endParaRPr>
          </a:p>
        </p:txBody>
      </p:sp>
      <p:pic>
        <p:nvPicPr>
          <p:cNvPr id="3" name="Picture 2" descr="logo_only_LD_gray.pn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717" y="6423841"/>
            <a:ext cx="937683" cy="12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110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5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har char="•"/>
        <a:defRPr sz="2100">
          <a:solidFill>
            <a:srgbClr val="595959"/>
          </a:solidFill>
          <a:latin typeface="+mn-lt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rgbClr val="595959"/>
          </a:solidFill>
          <a:latin typeface="+mn-lt"/>
          <a:ea typeface="+mn-ea"/>
        </a:defRPr>
      </a:lvl2pPr>
      <a:lvl3pPr marL="814388" indent="-171450" algn="l" rtl="0" eaLnBrk="1" fontAlgn="base" hangingPunct="1">
        <a:spcBef>
          <a:spcPct val="20000"/>
        </a:spcBef>
        <a:spcAft>
          <a:spcPct val="0"/>
        </a:spcAft>
        <a:buChar char="•"/>
        <a:defRPr sz="1500">
          <a:solidFill>
            <a:srgbClr val="595959"/>
          </a:solidFill>
          <a:latin typeface="+mn-lt"/>
          <a:ea typeface="+mn-ea"/>
        </a:defRPr>
      </a:lvl3pPr>
      <a:lvl4pPr marL="1071563" indent="-171450" algn="l" rtl="0" eaLnBrk="1" fontAlgn="base" hangingPunct="1">
        <a:spcBef>
          <a:spcPct val="20000"/>
        </a:spcBef>
        <a:spcAft>
          <a:spcPct val="0"/>
        </a:spcAft>
        <a:buChar char="–"/>
        <a:defRPr sz="1500">
          <a:solidFill>
            <a:srgbClr val="595959"/>
          </a:solidFill>
          <a:latin typeface="+mn-lt"/>
          <a:ea typeface="+mn-ea"/>
        </a:defRPr>
      </a:lvl4pPr>
      <a:lvl5pPr marL="1328738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rgbClr val="595959"/>
          </a:solidFill>
          <a:latin typeface="+mn-lt"/>
          <a:ea typeface="+mn-ea"/>
        </a:defRPr>
      </a:lvl5pPr>
      <a:lvl6pPr marL="1671638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ea typeface="+mn-ea"/>
        </a:defRPr>
      </a:lvl6pPr>
      <a:lvl7pPr marL="2014538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ea typeface="+mn-ea"/>
        </a:defRPr>
      </a:lvl7pPr>
      <a:lvl8pPr marL="2357438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ea typeface="+mn-ea"/>
        </a:defRPr>
      </a:lvl8pPr>
      <a:lvl9pPr marL="2700338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717" y="393700"/>
            <a:ext cx="109728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717" y="1828801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11131551" y="6216119"/>
            <a:ext cx="442383" cy="5556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457200" rtl="0" eaLnBrk="1" latinLnBrk="0" hangingPunct="1">
              <a:defRPr sz="80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D73BBFCD-00F6-EC4A-B166-CC5D66FD460E}" type="slidenum">
              <a:rPr lang="en-US" sz="1000">
                <a:ea typeface="ヒラギノ角ゴ ProN W3" pitchFamily="-110" charset="-128"/>
                <a:cs typeface="ヒラギノ角ゴ ProN W3" pitchFamily="-110" charset="-128"/>
                <a:sym typeface="Arial" pitchFamily="-110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ea typeface="ヒラギノ角ゴ ProN W3" pitchFamily="-110" charset="-128"/>
              <a:cs typeface="ヒラギノ角ゴ ProN W3" pitchFamily="-110" charset="-128"/>
              <a:sym typeface="Arial" pitchFamily="-110" charset="0"/>
            </a:endParaRPr>
          </a:p>
        </p:txBody>
      </p:sp>
      <p:pic>
        <p:nvPicPr>
          <p:cNvPr id="3" name="Picture 2" descr="logo_only_LD_gray.png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717" y="6423839"/>
            <a:ext cx="937683" cy="12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186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8" r:id="rId6"/>
    <p:sldLayoutId id="2147483729" r:id="rId7"/>
    <p:sldLayoutId id="2147483730" r:id="rId8"/>
    <p:sldLayoutId id="2147483731" r:id="rId9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30617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595959"/>
          </a:solidFill>
          <a:latin typeface="+mn-lt"/>
          <a:ea typeface="+mn-ea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595959"/>
          </a:solidFill>
          <a:latin typeface="+mn-lt"/>
          <a:ea typeface="+mn-ea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595959"/>
          </a:solidFill>
          <a:latin typeface="+mn-lt"/>
          <a:ea typeface="+mn-ea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  <a:ea typeface="+mn-ea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E2197F9-C345-4B94-A187-949C86923DAD}"/>
              </a:ext>
            </a:extLst>
          </p:cNvPr>
          <p:cNvCxnSpPr/>
          <p:nvPr/>
        </p:nvCxnSpPr>
        <p:spPr bwMode="auto">
          <a:xfrm>
            <a:off x="1479904" y="533787"/>
            <a:ext cx="0" cy="525896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2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310EE40-E6AE-442A-A205-EADCD7977421}"/>
              </a:ext>
            </a:extLst>
          </p:cNvPr>
          <p:cNvCxnSpPr>
            <a:cxnSpLocks/>
          </p:cNvCxnSpPr>
          <p:nvPr/>
        </p:nvCxnSpPr>
        <p:spPr bwMode="auto">
          <a:xfrm flipH="1">
            <a:off x="1479904" y="5781085"/>
            <a:ext cx="8143066" cy="2177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2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73C3E7DC-AA9D-46A5-9822-3F215CD14CA3}"/>
              </a:ext>
            </a:extLst>
          </p:cNvPr>
          <p:cNvSpPr txBox="1"/>
          <p:nvPr/>
        </p:nvSpPr>
        <p:spPr>
          <a:xfrm>
            <a:off x="419451" y="297143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  <a:t>$M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3DD1F1-9DCB-43EA-8004-03EA2512F8D0}"/>
              </a:ext>
            </a:extLst>
          </p:cNvPr>
          <p:cNvSpPr txBox="1"/>
          <p:nvPr/>
        </p:nvSpPr>
        <p:spPr>
          <a:xfrm>
            <a:off x="932073" y="2678102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  <a:t>50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A1A8007-28C2-48D9-8101-127D0C89A2B9}"/>
              </a:ext>
            </a:extLst>
          </p:cNvPr>
          <p:cNvCxnSpPr>
            <a:stCxn id="9" idx="3"/>
          </p:cNvCxnSpPr>
          <p:nvPr/>
        </p:nvCxnSpPr>
        <p:spPr bwMode="auto">
          <a:xfrm>
            <a:off x="1373219" y="2862768"/>
            <a:ext cx="9751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0EF403E-3B93-484A-B6DF-5B38F9515963}"/>
              </a:ext>
            </a:extLst>
          </p:cNvPr>
          <p:cNvCxnSpPr>
            <a:cxnSpLocks/>
          </p:cNvCxnSpPr>
          <p:nvPr/>
        </p:nvCxnSpPr>
        <p:spPr bwMode="auto">
          <a:xfrm flipV="1">
            <a:off x="2756352" y="5792746"/>
            <a:ext cx="0" cy="2506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D463BA-5C74-4AEA-B862-180F28CF1A69}"/>
              </a:ext>
            </a:extLst>
          </p:cNvPr>
          <p:cNvCxnSpPr>
            <a:cxnSpLocks/>
          </p:cNvCxnSpPr>
          <p:nvPr/>
        </p:nvCxnSpPr>
        <p:spPr bwMode="auto">
          <a:xfrm flipV="1">
            <a:off x="4347656" y="5792746"/>
            <a:ext cx="0" cy="2506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E05BD1B-1586-4276-90EF-AECDC827C28E}"/>
              </a:ext>
            </a:extLst>
          </p:cNvPr>
          <p:cNvCxnSpPr>
            <a:cxnSpLocks/>
          </p:cNvCxnSpPr>
          <p:nvPr/>
        </p:nvCxnSpPr>
        <p:spPr bwMode="auto">
          <a:xfrm flipV="1">
            <a:off x="7530264" y="5792746"/>
            <a:ext cx="0" cy="2506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A1ECF00-ABD9-4D12-BD66-E0509D8FCD0C}"/>
              </a:ext>
            </a:extLst>
          </p:cNvPr>
          <p:cNvCxnSpPr>
            <a:cxnSpLocks/>
          </p:cNvCxnSpPr>
          <p:nvPr/>
        </p:nvCxnSpPr>
        <p:spPr bwMode="auto">
          <a:xfrm flipV="1">
            <a:off x="5938960" y="5792746"/>
            <a:ext cx="0" cy="2506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56B8A55-BA43-4F13-8F23-65B9C26AC3F2}"/>
              </a:ext>
            </a:extLst>
          </p:cNvPr>
          <p:cNvCxnSpPr>
            <a:cxnSpLocks/>
          </p:cNvCxnSpPr>
          <p:nvPr/>
        </p:nvCxnSpPr>
        <p:spPr bwMode="auto">
          <a:xfrm flipV="1">
            <a:off x="9121566" y="5792746"/>
            <a:ext cx="0" cy="2506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F3A3AEC7-1F0F-4F15-A99A-6E6868CB9BAC}"/>
              </a:ext>
            </a:extLst>
          </p:cNvPr>
          <p:cNvSpPr txBox="1"/>
          <p:nvPr/>
        </p:nvSpPr>
        <p:spPr>
          <a:xfrm>
            <a:off x="2599899" y="598405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  <a:t>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663E1D7-7E54-43A6-AE6F-DADA9846FFCE}"/>
              </a:ext>
            </a:extLst>
          </p:cNvPr>
          <p:cNvSpPr txBox="1"/>
          <p:nvPr/>
        </p:nvSpPr>
        <p:spPr>
          <a:xfrm>
            <a:off x="4221121" y="598405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  <a:t>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C4013B8-A3FA-4F9D-94AC-AB18DBFE1DB9}"/>
              </a:ext>
            </a:extLst>
          </p:cNvPr>
          <p:cNvSpPr txBox="1"/>
          <p:nvPr/>
        </p:nvSpPr>
        <p:spPr>
          <a:xfrm>
            <a:off x="5782505" y="598405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  <a:t>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BF3E812-223D-4FF2-B001-77EA7D2E8536}"/>
              </a:ext>
            </a:extLst>
          </p:cNvPr>
          <p:cNvSpPr txBox="1"/>
          <p:nvPr/>
        </p:nvSpPr>
        <p:spPr>
          <a:xfrm>
            <a:off x="7373806" y="598405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  <a:t>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12AF63F-9B2D-4FAE-9A0A-3BBAFC2C127F}"/>
              </a:ext>
            </a:extLst>
          </p:cNvPr>
          <p:cNvSpPr txBox="1"/>
          <p:nvPr/>
        </p:nvSpPr>
        <p:spPr>
          <a:xfrm>
            <a:off x="8965112" y="598405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  <a:t>5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7383191-FEAA-49C1-8880-F28E2FA1F5C7}"/>
              </a:ext>
            </a:extLst>
          </p:cNvPr>
          <p:cNvSpPr txBox="1"/>
          <p:nvPr/>
        </p:nvSpPr>
        <p:spPr>
          <a:xfrm>
            <a:off x="5044067" y="6409309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  <a:t>YEAR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21A9200-EAC1-4BE8-889D-D033065CA43D}"/>
              </a:ext>
            </a:extLst>
          </p:cNvPr>
          <p:cNvSpPr txBox="1"/>
          <p:nvPr/>
        </p:nvSpPr>
        <p:spPr>
          <a:xfrm>
            <a:off x="828983" y="595657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  <a:t>120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C798176-0760-428E-92A0-0E54305F35C1}"/>
              </a:ext>
            </a:extLst>
          </p:cNvPr>
          <p:cNvCxnSpPr>
            <a:cxnSpLocks/>
          </p:cNvCxnSpPr>
          <p:nvPr/>
        </p:nvCxnSpPr>
        <p:spPr bwMode="auto">
          <a:xfrm>
            <a:off x="1332204" y="765867"/>
            <a:ext cx="147701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CCAD00C5-85C4-482E-89A4-2632D8B00333}"/>
              </a:ext>
            </a:extLst>
          </p:cNvPr>
          <p:cNvSpPr txBox="1"/>
          <p:nvPr/>
        </p:nvSpPr>
        <p:spPr>
          <a:xfrm>
            <a:off x="954692" y="4306392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000000"/>
                </a:solidFill>
                <a:latin typeface="Arial"/>
                <a:ea typeface="ＭＳ Ｐゴシック"/>
              </a:rPr>
              <a:t>2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  <a:t>0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EC49B12-9FC6-4221-88C0-0ADFB97944CB}"/>
              </a:ext>
            </a:extLst>
          </p:cNvPr>
          <p:cNvCxnSpPr/>
          <p:nvPr/>
        </p:nvCxnSpPr>
        <p:spPr bwMode="auto">
          <a:xfrm>
            <a:off x="1367682" y="4530448"/>
            <a:ext cx="9751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057B0BE8-0234-40B2-A3A3-0BB6978E0A1C}"/>
              </a:ext>
            </a:extLst>
          </p:cNvPr>
          <p:cNvCxnSpPr>
            <a:cxnSpLocks/>
          </p:cNvCxnSpPr>
          <p:nvPr/>
        </p:nvCxnSpPr>
        <p:spPr bwMode="auto">
          <a:xfrm flipV="1">
            <a:off x="1476081" y="5770974"/>
            <a:ext cx="0" cy="2506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992EB7FB-A8E0-4947-9243-1F4E9204357E}"/>
              </a:ext>
            </a:extLst>
          </p:cNvPr>
          <p:cNvSpPr txBox="1"/>
          <p:nvPr/>
        </p:nvSpPr>
        <p:spPr>
          <a:xfrm>
            <a:off x="1319628" y="596228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  <a:t>0</a:t>
            </a:r>
          </a:p>
        </p:txBody>
      </p:sp>
      <p:sp>
        <p:nvSpPr>
          <p:cNvPr id="65" name="Title 64">
            <a:extLst>
              <a:ext uri="{FF2B5EF4-FFF2-40B4-BE49-F238E27FC236}">
                <a16:creationId xmlns:a16="http://schemas.microsoft.com/office/drawing/2014/main" id="{6CC37267-21D2-47D8-B95D-5EB619A66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717" y="393700"/>
            <a:ext cx="9079736" cy="613998"/>
          </a:xfrm>
        </p:spPr>
        <p:txBody>
          <a:bodyPr/>
          <a:lstStyle/>
          <a:p>
            <a:pPr algn="ctr"/>
            <a:r>
              <a:rPr lang="en-US" dirty="0"/>
              <a:t>How Private Equity Works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BCE885DA-AD8D-4EA9-AE8B-EF727B5C47F3}"/>
              </a:ext>
            </a:extLst>
          </p:cNvPr>
          <p:cNvSpPr/>
          <p:nvPr/>
        </p:nvSpPr>
        <p:spPr bwMode="auto">
          <a:xfrm>
            <a:off x="11353800" y="6331613"/>
            <a:ext cx="391886" cy="29778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777777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B37B95E-EEF3-4C70-B9DB-A83078339955}"/>
              </a:ext>
            </a:extLst>
          </p:cNvPr>
          <p:cNvSpPr/>
          <p:nvPr/>
        </p:nvSpPr>
        <p:spPr bwMode="auto">
          <a:xfrm>
            <a:off x="1483726" y="4521769"/>
            <a:ext cx="7664105" cy="1281088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Initial Equity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80E6FFB-6DEC-63AF-C586-87AE9A6AAC53}"/>
              </a:ext>
            </a:extLst>
          </p:cNvPr>
          <p:cNvGrpSpPr/>
          <p:nvPr/>
        </p:nvGrpSpPr>
        <p:grpSpPr>
          <a:xfrm>
            <a:off x="1312822" y="4179898"/>
            <a:ext cx="7933813" cy="336404"/>
            <a:chOff x="1312822" y="4179898"/>
            <a:chExt cx="7933813" cy="336404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5F3D4E32-6001-4FDA-912A-3979140C6410}"/>
                </a:ext>
              </a:extLst>
            </p:cNvPr>
            <p:cNvSpPr/>
            <p:nvPr/>
          </p:nvSpPr>
          <p:spPr bwMode="auto">
            <a:xfrm>
              <a:off x="1312822" y="4179898"/>
              <a:ext cx="7834993" cy="336404"/>
            </a:xfrm>
            <a:custGeom>
              <a:avLst/>
              <a:gdLst>
                <a:gd name="connsiteX0" fmla="*/ 7630831 w 7630831"/>
                <a:gd name="connsiteY0" fmla="*/ 241365 h 241365"/>
                <a:gd name="connsiteX1" fmla="*/ 0 w 7630831"/>
                <a:gd name="connsiteY1" fmla="*/ 236723 h 241365"/>
                <a:gd name="connsiteX2" fmla="*/ 7626189 w 7630831"/>
                <a:gd name="connsiteY2" fmla="*/ 0 h 241365"/>
                <a:gd name="connsiteX3" fmla="*/ 7630831 w 7630831"/>
                <a:gd name="connsiteY3" fmla="*/ 241365 h 2413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30831" h="241365">
                  <a:moveTo>
                    <a:pt x="7630831" y="241365"/>
                  </a:moveTo>
                  <a:lnTo>
                    <a:pt x="0" y="236723"/>
                  </a:lnTo>
                  <a:lnTo>
                    <a:pt x="7626189" y="0"/>
                  </a:lnTo>
                  <a:cubicBezTo>
                    <a:pt x="7627736" y="80455"/>
                    <a:pt x="7629284" y="160910"/>
                    <a:pt x="7630831" y="241365"/>
                  </a:cubicBezTo>
                  <a:close/>
                </a:path>
              </a:pathLst>
            </a:custGeom>
            <a:solidFill>
              <a:srgbClr val="00B0F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E4C7F9F6-A1D9-46F5-9C55-1F264BC87C29}"/>
                </a:ext>
              </a:extLst>
            </p:cNvPr>
            <p:cNvSpPr txBox="1"/>
            <p:nvPr/>
          </p:nvSpPr>
          <p:spPr>
            <a:xfrm>
              <a:off x="6718456" y="4239303"/>
              <a:ext cx="252817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200" b="1" dirty="0">
                  <a:solidFill>
                    <a:srgbClr val="000000"/>
                  </a:solidFill>
                  <a:latin typeface="Arial"/>
                  <a:ea typeface="ＭＳ Ｐゴシック"/>
                </a:rPr>
                <a:t>Accrued interest and fees</a:t>
              </a:r>
              <a:endPara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endParaRPr>
            </a:p>
          </p:txBody>
        </p:sp>
      </p:grp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B989306-4520-4C8D-B1C5-8C365D042DB2}"/>
              </a:ext>
            </a:extLst>
          </p:cNvPr>
          <p:cNvSpPr/>
          <p:nvPr/>
        </p:nvSpPr>
        <p:spPr bwMode="auto">
          <a:xfrm>
            <a:off x="1480879" y="2874524"/>
            <a:ext cx="7667927" cy="1641778"/>
          </a:xfrm>
          <a:custGeom>
            <a:avLst/>
            <a:gdLst>
              <a:gd name="connsiteX0" fmla="*/ 0 w 7681888"/>
              <a:gd name="connsiteY0" fmla="*/ 0 h 1225389"/>
              <a:gd name="connsiteX1" fmla="*/ 9283 w 7681888"/>
              <a:gd name="connsiteY1" fmla="*/ 1225389 h 1225389"/>
              <a:gd name="connsiteX2" fmla="*/ 7681888 w 7681888"/>
              <a:gd name="connsiteY2" fmla="*/ 974741 h 1225389"/>
              <a:gd name="connsiteX3" fmla="*/ 7672605 w 7681888"/>
              <a:gd name="connsiteY3" fmla="*/ 714810 h 1225389"/>
              <a:gd name="connsiteX4" fmla="*/ 0 w 7681888"/>
              <a:gd name="connsiteY4" fmla="*/ 0 h 1225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1888" h="1225389">
                <a:moveTo>
                  <a:pt x="0" y="0"/>
                </a:moveTo>
                <a:cubicBezTo>
                  <a:pt x="3094" y="408463"/>
                  <a:pt x="6189" y="816926"/>
                  <a:pt x="9283" y="1225389"/>
                </a:cubicBezTo>
                <a:lnTo>
                  <a:pt x="7681888" y="974741"/>
                </a:lnTo>
                <a:lnTo>
                  <a:pt x="7672605" y="714810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Debt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41C20E3-7D02-4F25-B8EE-3E0C2B9D4F34}"/>
              </a:ext>
            </a:extLst>
          </p:cNvPr>
          <p:cNvSpPr txBox="1"/>
          <p:nvPr/>
        </p:nvSpPr>
        <p:spPr>
          <a:xfrm>
            <a:off x="1596798" y="3395394"/>
            <a:ext cx="26340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2. Profit from operations</a:t>
            </a:r>
            <a:br>
              <a:rPr lang="en-US" dirty="0">
                <a:solidFill>
                  <a:schemeClr val="tx2"/>
                </a:solidFill>
              </a:rPr>
            </a:br>
            <a:r>
              <a:rPr lang="en-US" dirty="0">
                <a:solidFill>
                  <a:schemeClr val="tx2"/>
                </a:solidFill>
              </a:rPr>
              <a:t>used to pay down debt. 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8816959-7974-49AC-8A52-D6B2F585D095}"/>
              </a:ext>
            </a:extLst>
          </p:cNvPr>
          <p:cNvSpPr txBox="1"/>
          <p:nvPr/>
        </p:nvSpPr>
        <p:spPr>
          <a:xfrm>
            <a:off x="1585264" y="4683640"/>
            <a:ext cx="286605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1. Firm acquired for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$50M; $30M in Debt, $20M in equity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689B2CC-C084-F982-FEEB-D7A8D593560F}"/>
              </a:ext>
            </a:extLst>
          </p:cNvPr>
          <p:cNvGrpSpPr/>
          <p:nvPr/>
        </p:nvGrpSpPr>
        <p:grpSpPr>
          <a:xfrm>
            <a:off x="1468877" y="821989"/>
            <a:ext cx="7670259" cy="2996118"/>
            <a:chOff x="1468877" y="821989"/>
            <a:chExt cx="7670259" cy="2996118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DDDE5E89-F742-927B-1889-2AD4ED0D9C18}"/>
                </a:ext>
              </a:extLst>
            </p:cNvPr>
            <p:cNvSpPr/>
            <p:nvPr/>
          </p:nvSpPr>
          <p:spPr bwMode="auto">
            <a:xfrm>
              <a:off x="1468877" y="821989"/>
              <a:ext cx="7670259" cy="2996118"/>
            </a:xfrm>
            <a:custGeom>
              <a:avLst/>
              <a:gdLst>
                <a:gd name="connsiteX0" fmla="*/ 0 w 7670259"/>
                <a:gd name="connsiteY0" fmla="*/ 2144949 h 3098259"/>
                <a:gd name="connsiteX1" fmla="*/ 7407612 w 7670259"/>
                <a:gd name="connsiteY1" fmla="*/ 0 h 3098259"/>
                <a:gd name="connsiteX2" fmla="*/ 7670259 w 7670259"/>
                <a:gd name="connsiteY2" fmla="*/ 3098259 h 3098259"/>
                <a:gd name="connsiteX3" fmla="*/ 0 w 7670259"/>
                <a:gd name="connsiteY3" fmla="*/ 2144949 h 3098259"/>
                <a:gd name="connsiteX0" fmla="*/ 0 w 7670259"/>
                <a:gd name="connsiteY0" fmla="*/ 2076855 h 3030165"/>
                <a:gd name="connsiteX1" fmla="*/ 7665395 w 7670259"/>
                <a:gd name="connsiteY1" fmla="*/ 0 h 3030165"/>
                <a:gd name="connsiteX2" fmla="*/ 7670259 w 7670259"/>
                <a:gd name="connsiteY2" fmla="*/ 3030165 h 3030165"/>
                <a:gd name="connsiteX3" fmla="*/ 0 w 7670259"/>
                <a:gd name="connsiteY3" fmla="*/ 2076855 h 3030165"/>
                <a:gd name="connsiteX0" fmla="*/ 0 w 7670259"/>
                <a:gd name="connsiteY0" fmla="*/ 2076855 h 3030165"/>
                <a:gd name="connsiteX1" fmla="*/ 7607029 w 7670259"/>
                <a:gd name="connsiteY1" fmla="*/ 0 h 3030165"/>
                <a:gd name="connsiteX2" fmla="*/ 7670259 w 7670259"/>
                <a:gd name="connsiteY2" fmla="*/ 3030165 h 3030165"/>
                <a:gd name="connsiteX3" fmla="*/ 0 w 7670259"/>
                <a:gd name="connsiteY3" fmla="*/ 2076855 h 3030165"/>
                <a:gd name="connsiteX0" fmla="*/ 0 w 7670259"/>
                <a:gd name="connsiteY0" fmla="*/ 2042808 h 2996118"/>
                <a:gd name="connsiteX1" fmla="*/ 7636212 w 7670259"/>
                <a:gd name="connsiteY1" fmla="*/ 0 h 2996118"/>
                <a:gd name="connsiteX2" fmla="*/ 7670259 w 7670259"/>
                <a:gd name="connsiteY2" fmla="*/ 2996118 h 2996118"/>
                <a:gd name="connsiteX3" fmla="*/ 0 w 7670259"/>
                <a:gd name="connsiteY3" fmla="*/ 2042808 h 2996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70259" h="2996118">
                  <a:moveTo>
                    <a:pt x="0" y="2042808"/>
                  </a:moveTo>
                  <a:lnTo>
                    <a:pt x="7636212" y="0"/>
                  </a:lnTo>
                  <a:cubicBezTo>
                    <a:pt x="7637833" y="1010055"/>
                    <a:pt x="7668638" y="1986063"/>
                    <a:pt x="7670259" y="2996118"/>
                  </a:cubicBezTo>
                  <a:lnTo>
                    <a:pt x="0" y="2042808"/>
                  </a:lnTo>
                  <a:close/>
                </a:path>
              </a:pathLst>
            </a:cu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400" dirty="0">
                <a:solidFill>
                  <a:schemeClr val="tx2"/>
                </a:solidFill>
                <a:latin typeface="Arial" charset="0"/>
                <a:ea typeface="ＭＳ Ｐゴシック" charset="-128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FF01FE3-BABE-454E-9F00-BA5F8E51FDCC}"/>
                </a:ext>
              </a:extLst>
            </p:cNvPr>
            <p:cNvSpPr txBox="1"/>
            <p:nvPr/>
          </p:nvSpPr>
          <p:spPr>
            <a:xfrm>
              <a:off x="6340220" y="1624995"/>
              <a:ext cx="260411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2"/>
                  </a:solidFill>
                </a:rPr>
                <a:t>3. Value increases with </a:t>
              </a:r>
              <a:br>
                <a:rPr lang="en-US" dirty="0">
                  <a:solidFill>
                    <a:schemeClr val="tx2"/>
                  </a:solidFill>
                </a:rPr>
              </a:br>
              <a:r>
                <a:rPr lang="en-US" dirty="0">
                  <a:solidFill>
                    <a:schemeClr val="tx2"/>
                  </a:solidFill>
                </a:rPr>
                <a:t>scale and performance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BBA0861-82A3-D446-9485-0C77094ECEED}"/>
                </a:ext>
              </a:extLst>
            </p:cNvPr>
            <p:cNvSpPr txBox="1"/>
            <p:nvPr/>
          </p:nvSpPr>
          <p:spPr>
            <a:xfrm>
              <a:off x="4022533" y="2453677"/>
              <a:ext cx="256294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chemeClr val="tx2"/>
                  </a:solidFill>
                  <a:latin typeface="Arial" charset="0"/>
                  <a:ea typeface="ＭＳ Ｐゴシック" charset="-128"/>
                </a:rPr>
                <a:t>Value Created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FAEA9B3-BEDF-86A6-8B02-761657BA1C06}"/>
              </a:ext>
            </a:extLst>
          </p:cNvPr>
          <p:cNvGrpSpPr/>
          <p:nvPr/>
        </p:nvGrpSpPr>
        <p:grpSpPr>
          <a:xfrm>
            <a:off x="9126216" y="727597"/>
            <a:ext cx="3124998" cy="5029525"/>
            <a:chOff x="9126216" y="727597"/>
            <a:chExt cx="3124998" cy="5029525"/>
          </a:xfrm>
        </p:grpSpPr>
        <p:sp>
          <p:nvSpPr>
            <p:cNvPr id="51" name="Right Brace 50">
              <a:extLst>
                <a:ext uri="{FF2B5EF4-FFF2-40B4-BE49-F238E27FC236}">
                  <a16:creationId xmlns:a16="http://schemas.microsoft.com/office/drawing/2014/main" id="{00344F36-27F0-49F0-9E8C-5AC76725F830}"/>
                </a:ext>
              </a:extLst>
            </p:cNvPr>
            <p:cNvSpPr/>
            <p:nvPr/>
          </p:nvSpPr>
          <p:spPr bwMode="auto">
            <a:xfrm>
              <a:off x="9147831" y="1686179"/>
              <a:ext cx="621978" cy="2142048"/>
            </a:xfrm>
            <a:prstGeom prst="rightBrace">
              <a:avLst>
                <a:gd name="adj1" fmla="val 79228"/>
                <a:gd name="adj2" fmla="val 50000"/>
              </a:avLst>
            </a:prstGeom>
            <a:noFill/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8FDD1142-3F4D-4730-9A77-98B164EA7BD1}"/>
                </a:ext>
              </a:extLst>
            </p:cNvPr>
            <p:cNvSpPr txBox="1"/>
            <p:nvPr/>
          </p:nvSpPr>
          <p:spPr>
            <a:xfrm>
              <a:off x="9723035" y="2597525"/>
              <a:ext cx="22198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</a:rPr>
                <a:t>80-85% to Investors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5E94AA9-B5DD-42F5-8DC0-C2E5E4397338}"/>
                </a:ext>
              </a:extLst>
            </p:cNvPr>
            <p:cNvSpPr txBox="1"/>
            <p:nvPr/>
          </p:nvSpPr>
          <p:spPr>
            <a:xfrm>
              <a:off x="9723035" y="1143380"/>
              <a:ext cx="21343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</a:rPr>
                <a:t>15-20% to Management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43BEDC6-4578-42A5-8ED0-08EEE7E3DA07}"/>
                </a:ext>
              </a:extLst>
            </p:cNvPr>
            <p:cNvSpPr txBox="1"/>
            <p:nvPr/>
          </p:nvSpPr>
          <p:spPr>
            <a:xfrm>
              <a:off x="9723035" y="4981275"/>
              <a:ext cx="25281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200" dirty="0">
                  <a:solidFill>
                    <a:srgbClr val="000000"/>
                  </a:solidFill>
                  <a:latin typeface="Arial"/>
                  <a:ea typeface="ＭＳ Ｐゴシック"/>
                </a:rPr>
                <a:t>Return of original</a:t>
              </a:r>
              <a:br>
                <a:rPr lang="en-US" sz="1200" dirty="0">
                  <a:solidFill>
                    <a:srgbClr val="000000"/>
                  </a:solidFill>
                  <a:latin typeface="Arial"/>
                  <a:ea typeface="ＭＳ Ｐゴシック"/>
                </a:rPr>
              </a:br>
              <a:r>
                <a:rPr lang="en-US" sz="1200" dirty="0">
                  <a:solidFill>
                    <a:srgbClr val="000000"/>
                  </a:solidFill>
                  <a:latin typeface="Arial"/>
                  <a:ea typeface="ＭＳ Ｐゴシック"/>
                </a:rPr>
                <a:t> capital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908E5C04-B6E9-48DF-8BCB-F35715E7E24A}"/>
                </a:ext>
              </a:extLst>
            </p:cNvPr>
            <p:cNvSpPr txBox="1"/>
            <p:nvPr/>
          </p:nvSpPr>
          <p:spPr>
            <a:xfrm>
              <a:off x="9723035" y="3897681"/>
              <a:ext cx="25281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200" dirty="0">
                  <a:solidFill>
                    <a:srgbClr val="000000"/>
                  </a:solidFill>
                  <a:latin typeface="Arial"/>
                  <a:ea typeface="ＭＳ Ｐゴシック"/>
                </a:rPr>
                <a:t>Pay off remaining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200" dirty="0">
                  <a:solidFill>
                    <a:srgbClr val="000000"/>
                  </a:solidFill>
                  <a:latin typeface="Arial"/>
                  <a:ea typeface="ＭＳ Ｐゴシック"/>
                </a:rPr>
                <a:t>Debt, bank fees,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200" dirty="0">
                  <a:solidFill>
                    <a:srgbClr val="000000"/>
                  </a:solidFill>
                  <a:latin typeface="Arial"/>
                  <a:ea typeface="ＭＳ Ｐゴシック"/>
                </a:rPr>
                <a:t>and deal fees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endParaRPr>
            </a:p>
          </p:txBody>
        </p:sp>
        <p:sp>
          <p:nvSpPr>
            <p:cNvPr id="45" name="Right Brace 44">
              <a:extLst>
                <a:ext uri="{FF2B5EF4-FFF2-40B4-BE49-F238E27FC236}">
                  <a16:creationId xmlns:a16="http://schemas.microsoft.com/office/drawing/2014/main" id="{5ECF4BDB-7A13-4501-9C8D-2FB4525D8674}"/>
                </a:ext>
              </a:extLst>
            </p:cNvPr>
            <p:cNvSpPr/>
            <p:nvPr/>
          </p:nvSpPr>
          <p:spPr bwMode="auto">
            <a:xfrm>
              <a:off x="9147831" y="887020"/>
              <a:ext cx="621978" cy="745323"/>
            </a:xfrm>
            <a:prstGeom prst="rightBrace">
              <a:avLst>
                <a:gd name="adj1" fmla="val 79228"/>
                <a:gd name="adj2" fmla="val 50000"/>
              </a:avLst>
            </a:prstGeom>
            <a:noFill/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224E7ECB-F6B8-4034-B921-334A8F2D2C82}"/>
                </a:ext>
              </a:extLst>
            </p:cNvPr>
            <p:cNvSpPr txBox="1"/>
            <p:nvPr/>
          </p:nvSpPr>
          <p:spPr>
            <a:xfrm>
              <a:off x="9581677" y="727597"/>
              <a:ext cx="1518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2"/>
                  </a:solidFill>
                </a:rPr>
                <a:t>4. Upon Sale</a:t>
              </a:r>
            </a:p>
          </p:txBody>
        </p:sp>
        <p:sp>
          <p:nvSpPr>
            <p:cNvPr id="14" name="Right Brace 13">
              <a:extLst>
                <a:ext uri="{FF2B5EF4-FFF2-40B4-BE49-F238E27FC236}">
                  <a16:creationId xmlns:a16="http://schemas.microsoft.com/office/drawing/2014/main" id="{97A830CC-48D0-89C5-18A0-3F29674382BE}"/>
                </a:ext>
              </a:extLst>
            </p:cNvPr>
            <p:cNvSpPr/>
            <p:nvPr/>
          </p:nvSpPr>
          <p:spPr bwMode="auto">
            <a:xfrm>
              <a:off x="9145703" y="3861577"/>
              <a:ext cx="621978" cy="678688"/>
            </a:xfrm>
            <a:prstGeom prst="rightBrace">
              <a:avLst>
                <a:gd name="adj1" fmla="val 79228"/>
                <a:gd name="adj2" fmla="val 50000"/>
              </a:avLst>
            </a:prstGeom>
            <a:noFill/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5" name="Right Brace 14">
              <a:extLst>
                <a:ext uri="{FF2B5EF4-FFF2-40B4-BE49-F238E27FC236}">
                  <a16:creationId xmlns:a16="http://schemas.microsoft.com/office/drawing/2014/main" id="{CC6FE724-5A46-7867-44AF-C1BEB1DDE01C}"/>
                </a:ext>
              </a:extLst>
            </p:cNvPr>
            <p:cNvSpPr/>
            <p:nvPr/>
          </p:nvSpPr>
          <p:spPr bwMode="auto">
            <a:xfrm>
              <a:off x="9126216" y="4540265"/>
              <a:ext cx="621978" cy="1216857"/>
            </a:xfrm>
            <a:prstGeom prst="rightBrace">
              <a:avLst>
                <a:gd name="adj1" fmla="val 79228"/>
                <a:gd name="adj2" fmla="val 50000"/>
              </a:avLst>
            </a:prstGeom>
            <a:noFill/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</p:grp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70D2D1C1-1B2A-8C73-6CFC-E6CFCB90F572}"/>
              </a:ext>
            </a:extLst>
          </p:cNvPr>
          <p:cNvSpPr/>
          <p:nvPr/>
        </p:nvSpPr>
        <p:spPr bwMode="auto">
          <a:xfrm>
            <a:off x="1303506" y="1322962"/>
            <a:ext cx="408572" cy="170234"/>
          </a:xfrm>
          <a:custGeom>
            <a:avLst/>
            <a:gdLst>
              <a:gd name="connsiteX0" fmla="*/ 0 w 408572"/>
              <a:gd name="connsiteY0" fmla="*/ 170234 h 170234"/>
              <a:gd name="connsiteX1" fmla="*/ 0 w 408572"/>
              <a:gd name="connsiteY1" fmla="*/ 170234 h 170234"/>
              <a:gd name="connsiteX2" fmla="*/ 48639 w 408572"/>
              <a:gd name="connsiteY2" fmla="*/ 111868 h 170234"/>
              <a:gd name="connsiteX3" fmla="*/ 82685 w 408572"/>
              <a:gd name="connsiteY3" fmla="*/ 92412 h 170234"/>
              <a:gd name="connsiteX4" fmla="*/ 97277 w 408572"/>
              <a:gd name="connsiteY4" fmla="*/ 72957 h 170234"/>
              <a:gd name="connsiteX5" fmla="*/ 141051 w 408572"/>
              <a:gd name="connsiteY5" fmla="*/ 38910 h 170234"/>
              <a:gd name="connsiteX6" fmla="*/ 160507 w 408572"/>
              <a:gd name="connsiteY6" fmla="*/ 34047 h 170234"/>
              <a:gd name="connsiteX7" fmla="*/ 218873 w 408572"/>
              <a:gd name="connsiteY7" fmla="*/ 58366 h 170234"/>
              <a:gd name="connsiteX8" fmla="*/ 248056 w 408572"/>
              <a:gd name="connsiteY8" fmla="*/ 68093 h 170234"/>
              <a:gd name="connsiteX9" fmla="*/ 306422 w 408572"/>
              <a:gd name="connsiteY9" fmla="*/ 58366 h 170234"/>
              <a:gd name="connsiteX10" fmla="*/ 384243 w 408572"/>
              <a:gd name="connsiteY10" fmla="*/ 34047 h 170234"/>
              <a:gd name="connsiteX11" fmla="*/ 408562 w 408572"/>
              <a:gd name="connsiteY11" fmla="*/ 9727 h 170234"/>
              <a:gd name="connsiteX12" fmla="*/ 393971 w 408572"/>
              <a:gd name="connsiteY12" fmla="*/ 0 h 170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08572" h="170234">
                <a:moveTo>
                  <a:pt x="0" y="170234"/>
                </a:moveTo>
                <a:lnTo>
                  <a:pt x="0" y="170234"/>
                </a:lnTo>
                <a:cubicBezTo>
                  <a:pt x="16213" y="150779"/>
                  <a:pt x="30197" y="129225"/>
                  <a:pt x="48639" y="111868"/>
                </a:cubicBezTo>
                <a:cubicBezTo>
                  <a:pt x="58157" y="102910"/>
                  <a:pt x="72478" y="100577"/>
                  <a:pt x="82685" y="92412"/>
                </a:cubicBezTo>
                <a:cubicBezTo>
                  <a:pt x="89015" y="87348"/>
                  <a:pt x="91939" y="79058"/>
                  <a:pt x="97277" y="72957"/>
                </a:cubicBezTo>
                <a:cubicBezTo>
                  <a:pt x="111115" y="57142"/>
                  <a:pt x="121548" y="47578"/>
                  <a:pt x="141051" y="38910"/>
                </a:cubicBezTo>
                <a:cubicBezTo>
                  <a:pt x="147160" y="36195"/>
                  <a:pt x="154022" y="35668"/>
                  <a:pt x="160507" y="34047"/>
                </a:cubicBezTo>
                <a:cubicBezTo>
                  <a:pt x="179962" y="42153"/>
                  <a:pt x="198878" y="51701"/>
                  <a:pt x="218873" y="58366"/>
                </a:cubicBezTo>
                <a:lnTo>
                  <a:pt x="248056" y="68093"/>
                </a:lnTo>
                <a:cubicBezTo>
                  <a:pt x="260687" y="66289"/>
                  <a:pt x="292206" y="62428"/>
                  <a:pt x="306422" y="58366"/>
                </a:cubicBezTo>
                <a:cubicBezTo>
                  <a:pt x="332554" y="50900"/>
                  <a:pt x="358303" y="42153"/>
                  <a:pt x="384243" y="34047"/>
                </a:cubicBezTo>
                <a:cubicBezTo>
                  <a:pt x="409828" y="13578"/>
                  <a:pt x="408562" y="24972"/>
                  <a:pt x="408562" y="9727"/>
                </a:cubicBezTo>
                <a:lnTo>
                  <a:pt x="393971" y="0"/>
                </a:lnTo>
              </a:path>
            </a:pathLst>
          </a:custGeom>
          <a:solidFill>
            <a:schemeClr val="tx2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D8B02BE-CAE0-40BC-3B08-A6F18C2E357E}"/>
              </a:ext>
            </a:extLst>
          </p:cNvPr>
          <p:cNvSpPr/>
          <p:nvPr/>
        </p:nvSpPr>
        <p:spPr bwMode="auto">
          <a:xfrm>
            <a:off x="1319628" y="1412104"/>
            <a:ext cx="408572" cy="170234"/>
          </a:xfrm>
          <a:custGeom>
            <a:avLst/>
            <a:gdLst>
              <a:gd name="connsiteX0" fmla="*/ 0 w 408572"/>
              <a:gd name="connsiteY0" fmla="*/ 170234 h 170234"/>
              <a:gd name="connsiteX1" fmla="*/ 0 w 408572"/>
              <a:gd name="connsiteY1" fmla="*/ 170234 h 170234"/>
              <a:gd name="connsiteX2" fmla="*/ 48639 w 408572"/>
              <a:gd name="connsiteY2" fmla="*/ 111868 h 170234"/>
              <a:gd name="connsiteX3" fmla="*/ 82685 w 408572"/>
              <a:gd name="connsiteY3" fmla="*/ 92412 h 170234"/>
              <a:gd name="connsiteX4" fmla="*/ 97277 w 408572"/>
              <a:gd name="connsiteY4" fmla="*/ 72957 h 170234"/>
              <a:gd name="connsiteX5" fmla="*/ 141051 w 408572"/>
              <a:gd name="connsiteY5" fmla="*/ 38910 h 170234"/>
              <a:gd name="connsiteX6" fmla="*/ 160507 w 408572"/>
              <a:gd name="connsiteY6" fmla="*/ 34047 h 170234"/>
              <a:gd name="connsiteX7" fmla="*/ 218873 w 408572"/>
              <a:gd name="connsiteY7" fmla="*/ 58366 h 170234"/>
              <a:gd name="connsiteX8" fmla="*/ 248056 w 408572"/>
              <a:gd name="connsiteY8" fmla="*/ 68093 h 170234"/>
              <a:gd name="connsiteX9" fmla="*/ 306422 w 408572"/>
              <a:gd name="connsiteY9" fmla="*/ 58366 h 170234"/>
              <a:gd name="connsiteX10" fmla="*/ 384243 w 408572"/>
              <a:gd name="connsiteY10" fmla="*/ 34047 h 170234"/>
              <a:gd name="connsiteX11" fmla="*/ 408562 w 408572"/>
              <a:gd name="connsiteY11" fmla="*/ 9727 h 170234"/>
              <a:gd name="connsiteX12" fmla="*/ 393971 w 408572"/>
              <a:gd name="connsiteY12" fmla="*/ 0 h 170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08572" h="170234">
                <a:moveTo>
                  <a:pt x="0" y="170234"/>
                </a:moveTo>
                <a:lnTo>
                  <a:pt x="0" y="170234"/>
                </a:lnTo>
                <a:cubicBezTo>
                  <a:pt x="16213" y="150779"/>
                  <a:pt x="30197" y="129225"/>
                  <a:pt x="48639" y="111868"/>
                </a:cubicBezTo>
                <a:cubicBezTo>
                  <a:pt x="58157" y="102910"/>
                  <a:pt x="72478" y="100577"/>
                  <a:pt x="82685" y="92412"/>
                </a:cubicBezTo>
                <a:cubicBezTo>
                  <a:pt x="89015" y="87348"/>
                  <a:pt x="91939" y="79058"/>
                  <a:pt x="97277" y="72957"/>
                </a:cubicBezTo>
                <a:cubicBezTo>
                  <a:pt x="111115" y="57142"/>
                  <a:pt x="121548" y="47578"/>
                  <a:pt x="141051" y="38910"/>
                </a:cubicBezTo>
                <a:cubicBezTo>
                  <a:pt x="147160" y="36195"/>
                  <a:pt x="154022" y="35668"/>
                  <a:pt x="160507" y="34047"/>
                </a:cubicBezTo>
                <a:cubicBezTo>
                  <a:pt x="179962" y="42153"/>
                  <a:pt x="198878" y="51701"/>
                  <a:pt x="218873" y="58366"/>
                </a:cubicBezTo>
                <a:lnTo>
                  <a:pt x="248056" y="68093"/>
                </a:lnTo>
                <a:cubicBezTo>
                  <a:pt x="260687" y="66289"/>
                  <a:pt x="292206" y="62428"/>
                  <a:pt x="306422" y="58366"/>
                </a:cubicBezTo>
                <a:cubicBezTo>
                  <a:pt x="332554" y="50900"/>
                  <a:pt x="358303" y="42153"/>
                  <a:pt x="384243" y="34047"/>
                </a:cubicBezTo>
                <a:cubicBezTo>
                  <a:pt x="409828" y="13578"/>
                  <a:pt x="408562" y="24972"/>
                  <a:pt x="408562" y="9727"/>
                </a:cubicBezTo>
                <a:lnTo>
                  <a:pt x="393971" y="0"/>
                </a:lnTo>
              </a:path>
            </a:pathLst>
          </a:custGeom>
          <a:solidFill>
            <a:schemeClr val="tx2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3908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6" grpId="0"/>
    </p:bldLst>
  </p:timing>
</p:sld>
</file>

<file path=ppt/theme/theme1.xml><?xml version="1.0" encoding="utf-8"?>
<a:theme xmlns:a="http://schemas.openxmlformats.org/drawingml/2006/main" name="IntelliVen-new">
  <a:themeElements>
    <a:clrScheme name="Blank Presentation 1">
      <a:dk1>
        <a:srgbClr val="777777"/>
      </a:dk1>
      <a:lt1>
        <a:srgbClr val="FFFFFF"/>
      </a:lt1>
      <a:dk2>
        <a:srgbClr val="000000"/>
      </a:dk2>
      <a:lt2>
        <a:srgbClr val="404040"/>
      </a:lt2>
      <a:accent1>
        <a:srgbClr val="C0C0C0"/>
      </a:accent1>
      <a:accent2>
        <a:srgbClr val="777777"/>
      </a:accent2>
      <a:accent3>
        <a:srgbClr val="FFFFFF"/>
      </a:accent3>
      <a:accent4>
        <a:srgbClr val="656565"/>
      </a:accent4>
      <a:accent5>
        <a:srgbClr val="DCDCDC"/>
      </a:accent5>
      <a:accent6>
        <a:srgbClr val="6B6B6B"/>
      </a:accent6>
      <a:hlink>
        <a:srgbClr val="404040"/>
      </a:hlink>
      <a:folHlink>
        <a:srgbClr val="FF1D2A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777777"/>
        </a:dk1>
        <a:lt1>
          <a:srgbClr val="FFFFFF"/>
        </a:lt1>
        <a:dk2>
          <a:srgbClr val="000000"/>
        </a:dk2>
        <a:lt2>
          <a:srgbClr val="404040"/>
        </a:lt2>
        <a:accent1>
          <a:srgbClr val="C0C0C0"/>
        </a:accent1>
        <a:accent2>
          <a:srgbClr val="777777"/>
        </a:accent2>
        <a:accent3>
          <a:srgbClr val="FFFFFF"/>
        </a:accent3>
        <a:accent4>
          <a:srgbClr val="656565"/>
        </a:accent4>
        <a:accent5>
          <a:srgbClr val="DCDCDC"/>
        </a:accent5>
        <a:accent6>
          <a:srgbClr val="6B6B6B"/>
        </a:accent6>
        <a:hlink>
          <a:srgbClr val="404040"/>
        </a:hlink>
        <a:folHlink>
          <a:srgbClr val="FF1D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IntelliVen-new" id="{F984A84F-04BD-4C5B-BD5C-062CF0C7AD19}" vid="{1E118E90-D5FB-4579-B57A-EE53529DD8FD}"/>
    </a:ext>
  </a:extLst>
</a:theme>
</file>

<file path=ppt/theme/theme2.xml><?xml version="1.0" encoding="utf-8"?>
<a:theme xmlns:a="http://schemas.openxmlformats.org/drawingml/2006/main" name="1_Blank Presentation">
  <a:themeElements>
    <a:clrScheme name="Blank Presentation 1">
      <a:dk1>
        <a:srgbClr val="777777"/>
      </a:dk1>
      <a:lt1>
        <a:srgbClr val="FFFFFF"/>
      </a:lt1>
      <a:dk2>
        <a:srgbClr val="000000"/>
      </a:dk2>
      <a:lt2>
        <a:srgbClr val="404040"/>
      </a:lt2>
      <a:accent1>
        <a:srgbClr val="C0C0C0"/>
      </a:accent1>
      <a:accent2>
        <a:srgbClr val="777777"/>
      </a:accent2>
      <a:accent3>
        <a:srgbClr val="FFFFFF"/>
      </a:accent3>
      <a:accent4>
        <a:srgbClr val="656565"/>
      </a:accent4>
      <a:accent5>
        <a:srgbClr val="DCDCDC"/>
      </a:accent5>
      <a:accent6>
        <a:srgbClr val="6B6B6B"/>
      </a:accent6>
      <a:hlink>
        <a:srgbClr val="404040"/>
      </a:hlink>
      <a:folHlink>
        <a:srgbClr val="FF1D2A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777777"/>
        </a:dk1>
        <a:lt1>
          <a:srgbClr val="FFFFFF"/>
        </a:lt1>
        <a:dk2>
          <a:srgbClr val="000000"/>
        </a:dk2>
        <a:lt2>
          <a:srgbClr val="404040"/>
        </a:lt2>
        <a:accent1>
          <a:srgbClr val="C0C0C0"/>
        </a:accent1>
        <a:accent2>
          <a:srgbClr val="777777"/>
        </a:accent2>
        <a:accent3>
          <a:srgbClr val="FFFFFF"/>
        </a:accent3>
        <a:accent4>
          <a:srgbClr val="656565"/>
        </a:accent4>
        <a:accent5>
          <a:srgbClr val="DCDCDC"/>
        </a:accent5>
        <a:accent6>
          <a:srgbClr val="6B6B6B"/>
        </a:accent6>
        <a:hlink>
          <a:srgbClr val="404040"/>
        </a:hlink>
        <a:folHlink>
          <a:srgbClr val="FF1D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IntelliVen Theme">
  <a:themeElements>
    <a:clrScheme name="Blank Presentation 1">
      <a:dk1>
        <a:srgbClr val="777777"/>
      </a:dk1>
      <a:lt1>
        <a:srgbClr val="FFFFFF"/>
      </a:lt1>
      <a:dk2>
        <a:srgbClr val="000000"/>
      </a:dk2>
      <a:lt2>
        <a:srgbClr val="404040"/>
      </a:lt2>
      <a:accent1>
        <a:srgbClr val="C0C0C0"/>
      </a:accent1>
      <a:accent2>
        <a:srgbClr val="777777"/>
      </a:accent2>
      <a:accent3>
        <a:srgbClr val="FFFFFF"/>
      </a:accent3>
      <a:accent4>
        <a:srgbClr val="656565"/>
      </a:accent4>
      <a:accent5>
        <a:srgbClr val="DCDCDC"/>
      </a:accent5>
      <a:accent6>
        <a:srgbClr val="6B6B6B"/>
      </a:accent6>
      <a:hlink>
        <a:srgbClr val="404040"/>
      </a:hlink>
      <a:folHlink>
        <a:srgbClr val="FF1D2A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777777"/>
        </a:dk1>
        <a:lt1>
          <a:srgbClr val="FFFFFF"/>
        </a:lt1>
        <a:dk2>
          <a:srgbClr val="000000"/>
        </a:dk2>
        <a:lt2>
          <a:srgbClr val="404040"/>
        </a:lt2>
        <a:accent1>
          <a:srgbClr val="C0C0C0"/>
        </a:accent1>
        <a:accent2>
          <a:srgbClr val="777777"/>
        </a:accent2>
        <a:accent3>
          <a:srgbClr val="FFFFFF"/>
        </a:accent3>
        <a:accent4>
          <a:srgbClr val="656565"/>
        </a:accent4>
        <a:accent5>
          <a:srgbClr val="DCDCDC"/>
        </a:accent5>
        <a:accent6>
          <a:srgbClr val="6B6B6B"/>
        </a:accent6>
        <a:hlink>
          <a:srgbClr val="404040"/>
        </a:hlink>
        <a:folHlink>
          <a:srgbClr val="FF1D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IntelliVen">
  <a:themeElements>
    <a:clrScheme name="Blank Presentation 1">
      <a:dk1>
        <a:srgbClr val="777777"/>
      </a:dk1>
      <a:lt1>
        <a:srgbClr val="FFFFFF"/>
      </a:lt1>
      <a:dk2>
        <a:srgbClr val="000000"/>
      </a:dk2>
      <a:lt2>
        <a:srgbClr val="404040"/>
      </a:lt2>
      <a:accent1>
        <a:srgbClr val="C0C0C0"/>
      </a:accent1>
      <a:accent2>
        <a:srgbClr val="777777"/>
      </a:accent2>
      <a:accent3>
        <a:srgbClr val="FFFFFF"/>
      </a:accent3>
      <a:accent4>
        <a:srgbClr val="656565"/>
      </a:accent4>
      <a:accent5>
        <a:srgbClr val="DCDCDC"/>
      </a:accent5>
      <a:accent6>
        <a:srgbClr val="6B6B6B"/>
      </a:accent6>
      <a:hlink>
        <a:srgbClr val="404040"/>
      </a:hlink>
      <a:folHlink>
        <a:srgbClr val="FF1D2A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777777"/>
        </a:dk1>
        <a:lt1>
          <a:srgbClr val="FFFFFF"/>
        </a:lt1>
        <a:dk2>
          <a:srgbClr val="000000"/>
        </a:dk2>
        <a:lt2>
          <a:srgbClr val="404040"/>
        </a:lt2>
        <a:accent1>
          <a:srgbClr val="C0C0C0"/>
        </a:accent1>
        <a:accent2>
          <a:srgbClr val="777777"/>
        </a:accent2>
        <a:accent3>
          <a:srgbClr val="FFFFFF"/>
        </a:accent3>
        <a:accent4>
          <a:srgbClr val="656565"/>
        </a:accent4>
        <a:accent5>
          <a:srgbClr val="DCDCDC"/>
        </a:accent5>
        <a:accent6>
          <a:srgbClr val="6B6B6B"/>
        </a:accent6>
        <a:hlink>
          <a:srgbClr val="404040"/>
        </a:hlink>
        <a:folHlink>
          <a:srgbClr val="FF1D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IntelliVen Theme">
  <a:themeElements>
    <a:clrScheme name="Blank Presentation 1">
      <a:dk1>
        <a:srgbClr val="777777"/>
      </a:dk1>
      <a:lt1>
        <a:srgbClr val="FFFFFF"/>
      </a:lt1>
      <a:dk2>
        <a:srgbClr val="000000"/>
      </a:dk2>
      <a:lt2>
        <a:srgbClr val="404040"/>
      </a:lt2>
      <a:accent1>
        <a:srgbClr val="C0C0C0"/>
      </a:accent1>
      <a:accent2>
        <a:srgbClr val="777777"/>
      </a:accent2>
      <a:accent3>
        <a:srgbClr val="FFFFFF"/>
      </a:accent3>
      <a:accent4>
        <a:srgbClr val="656565"/>
      </a:accent4>
      <a:accent5>
        <a:srgbClr val="DCDCDC"/>
      </a:accent5>
      <a:accent6>
        <a:srgbClr val="6B6B6B"/>
      </a:accent6>
      <a:hlink>
        <a:srgbClr val="404040"/>
      </a:hlink>
      <a:folHlink>
        <a:srgbClr val="FF1D2A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777777"/>
        </a:dk1>
        <a:lt1>
          <a:srgbClr val="FFFFFF"/>
        </a:lt1>
        <a:dk2>
          <a:srgbClr val="000000"/>
        </a:dk2>
        <a:lt2>
          <a:srgbClr val="404040"/>
        </a:lt2>
        <a:accent1>
          <a:srgbClr val="C0C0C0"/>
        </a:accent1>
        <a:accent2>
          <a:srgbClr val="777777"/>
        </a:accent2>
        <a:accent3>
          <a:srgbClr val="FFFFFF"/>
        </a:accent3>
        <a:accent4>
          <a:srgbClr val="656565"/>
        </a:accent4>
        <a:accent5>
          <a:srgbClr val="DCDCDC"/>
        </a:accent5>
        <a:accent6>
          <a:srgbClr val="6B6B6B"/>
        </a:accent6>
        <a:hlink>
          <a:srgbClr val="404040"/>
        </a:hlink>
        <a:folHlink>
          <a:srgbClr val="FF1D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156</TotalTime>
  <Words>94</Words>
  <Application>Microsoft Office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IntelliVen-new</vt:lpstr>
      <vt:lpstr>1_Blank Presentation</vt:lpstr>
      <vt:lpstr>IntelliVen Theme</vt:lpstr>
      <vt:lpstr>IntelliVen</vt:lpstr>
      <vt:lpstr>4_IntelliVen Theme</vt:lpstr>
      <vt:lpstr>How Private Equity Works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DiGiammarino</dc:creator>
  <cp:lastModifiedBy>Peter DiGiammarino</cp:lastModifiedBy>
  <cp:revision>14</cp:revision>
  <dcterms:created xsi:type="dcterms:W3CDTF">2021-02-02T05:19:57Z</dcterms:created>
  <dcterms:modified xsi:type="dcterms:W3CDTF">2024-01-24T22:40:39Z</dcterms:modified>
</cp:coreProperties>
</file>